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0"/>
  </p:notesMasterIdLst>
  <p:sldIdLst>
    <p:sldId id="259" r:id="rId3"/>
    <p:sldId id="583" r:id="rId4"/>
    <p:sldId id="556" r:id="rId5"/>
    <p:sldId id="563" r:id="rId6"/>
    <p:sldId id="562" r:id="rId7"/>
    <p:sldId id="561" r:id="rId8"/>
    <p:sldId id="584" r:id="rId9"/>
    <p:sldId id="581" r:id="rId10"/>
    <p:sldId id="547" r:id="rId11"/>
    <p:sldId id="551" r:id="rId12"/>
    <p:sldId id="549" r:id="rId13"/>
    <p:sldId id="550" r:id="rId14"/>
    <p:sldId id="552" r:id="rId15"/>
    <p:sldId id="554" r:id="rId16"/>
    <p:sldId id="555" r:id="rId17"/>
    <p:sldId id="557" r:id="rId18"/>
    <p:sldId id="558" r:id="rId19"/>
    <p:sldId id="559" r:id="rId20"/>
    <p:sldId id="560" r:id="rId21"/>
    <p:sldId id="582" r:id="rId22"/>
    <p:sldId id="564" r:id="rId23"/>
    <p:sldId id="565" r:id="rId24"/>
    <p:sldId id="566" r:id="rId25"/>
    <p:sldId id="567" r:id="rId26"/>
    <p:sldId id="568" r:id="rId27"/>
    <p:sldId id="537" r:id="rId28"/>
    <p:sldId id="538" r:id="rId29"/>
    <p:sldId id="539" r:id="rId30"/>
    <p:sldId id="541" r:id="rId31"/>
    <p:sldId id="569" r:id="rId32"/>
    <p:sldId id="570" r:id="rId33"/>
    <p:sldId id="571" r:id="rId34"/>
    <p:sldId id="572" r:id="rId35"/>
    <p:sldId id="577" r:id="rId36"/>
    <p:sldId id="578" r:id="rId37"/>
    <p:sldId id="579" r:id="rId38"/>
    <p:sldId id="58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4" autoAdjust="0"/>
    <p:restoredTop sz="94830"/>
  </p:normalViewPr>
  <p:slideViewPr>
    <p:cSldViewPr snapToGrid="0" snapToObjects="1" showGuides="1">
      <p:cViewPr varScale="1">
        <p:scale>
          <a:sx n="143" d="100"/>
          <a:sy n="143" d="100"/>
        </p:scale>
        <p:origin x="191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Eight_queens_puzzl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ht_queens_puzzl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ainmetrix.com/8-queens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udoku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unique-path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8E99486-3960-CD40-943E-7116D262767A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847E4-D827-A64C-8744-D9227116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34" y="3569525"/>
            <a:ext cx="4448333" cy="2740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2479F1-762B-C042-8727-0ABB949C623E}"/>
              </a:ext>
            </a:extLst>
          </p:cNvPr>
          <p:cNvSpPr/>
          <p:nvPr/>
        </p:nvSpPr>
        <p:spPr>
          <a:xfrm>
            <a:off x="7540775" y="4345130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2B3E74-DC17-A848-ACD9-F86E47165EC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038367" y="3569525"/>
            <a:ext cx="1757902" cy="77560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8CD24-A479-7A4C-86C1-8F618FE74CBC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6122894" y="4773634"/>
            <a:ext cx="1854037" cy="1534181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BE04C4DD-8D43-D34E-8A03-F74932E7D6B1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2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4AF8-2969-F644-8F16-2DF14981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96" y="4319756"/>
            <a:ext cx="1086460" cy="449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5E4ED6-877F-8048-8264-A11B968F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8" y="2975993"/>
            <a:ext cx="881315" cy="717465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B25BBE1-BA42-2F4C-95CF-336B6CB3DADC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96A56-878F-2849-B3E6-C42A92FB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4E1A-A07A-3F4E-B53D-00776B7B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0" y="1584848"/>
            <a:ext cx="4858871" cy="284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9D0B0-A07E-7344-9638-551F04D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9" y="2667524"/>
            <a:ext cx="2995010" cy="381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96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00" y="148848"/>
            <a:ext cx="4239498" cy="1796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046235-6048-BD44-AC6E-04AF218040ED}"/>
              </a:ext>
            </a:extLst>
          </p:cNvPr>
          <p:cNvSpPr/>
          <p:nvPr/>
        </p:nvSpPr>
        <p:spPr>
          <a:xfrm>
            <a:off x="8337784" y="927081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8303E-4737-114C-97B8-658E0E6E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8" y="1613091"/>
            <a:ext cx="6707463" cy="509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B1C50D-82AA-8E44-BDE4-491CD817B0F4}"/>
              </a:ext>
            </a:extLst>
          </p:cNvPr>
          <p:cNvSpPr/>
          <p:nvPr/>
        </p:nvSpPr>
        <p:spPr>
          <a:xfrm>
            <a:off x="4109386" y="3756212"/>
            <a:ext cx="213652" cy="209904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C8236-57E4-8449-8788-A38426CA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9" y="5476203"/>
            <a:ext cx="1086460" cy="4494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9A0B-A349-4942-BC4C-53EA935BD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354" y="3571011"/>
            <a:ext cx="4373162" cy="308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830D2-2E29-5D44-866C-0C218FFA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53" y="228955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04947-4A94-D842-99E2-80AEA953F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15" y="2592423"/>
            <a:ext cx="4976821" cy="3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62A63-F1EF-C447-A313-EEAC1AB6A27F}"/>
              </a:ext>
            </a:extLst>
          </p:cNvPr>
          <p:cNvGrpSpPr/>
          <p:nvPr/>
        </p:nvGrpSpPr>
        <p:grpSpPr>
          <a:xfrm>
            <a:off x="4361103" y="277906"/>
            <a:ext cx="4594639" cy="3490822"/>
            <a:chOff x="1218268" y="1514479"/>
            <a:chExt cx="6707463" cy="50960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8303E-4737-114C-97B8-658E0E6E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268" y="1514479"/>
              <a:ext cx="6707463" cy="509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B1C50D-82AA-8E44-BDE4-491CD817B0F4}"/>
                </a:ext>
              </a:extLst>
            </p:cNvPr>
            <p:cNvSpPr/>
            <p:nvPr/>
          </p:nvSpPr>
          <p:spPr>
            <a:xfrm>
              <a:off x="5024716" y="3657600"/>
              <a:ext cx="213652" cy="20990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830D2-2E29-5D44-866C-0C218FF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583" y="2190940"/>
              <a:ext cx="0" cy="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7681F3-54D1-CB4F-A4EA-62F09AA8B250}"/>
                </a:ext>
              </a:extLst>
            </p:cNvPr>
            <p:cNvSpPr/>
            <p:nvPr/>
          </p:nvSpPr>
          <p:spPr>
            <a:xfrm>
              <a:off x="2980763" y="5674658"/>
              <a:ext cx="213652" cy="209904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9032BE-E064-1C46-99C8-4B94F31CE455}"/>
              </a:ext>
            </a:extLst>
          </p:cNvPr>
          <p:cNvSpPr txBox="1"/>
          <p:nvPr/>
        </p:nvSpPr>
        <p:spPr>
          <a:xfrm>
            <a:off x="304799" y="4258234"/>
            <a:ext cx="715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forward if there’s only one possible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there’s a fork, go with one of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too far, return (backtrack) to the fork, and try the other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FEA1D-DD11-C846-88E9-ACAF67D21BCA}"/>
              </a:ext>
            </a:extLst>
          </p:cNvPr>
          <p:cNvCxnSpPr/>
          <p:nvPr/>
        </p:nvCxnSpPr>
        <p:spPr>
          <a:xfrm>
            <a:off x="7207624" y="2205318"/>
            <a:ext cx="475129" cy="0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B2FAEE-9BB5-8C4F-9BC1-CD0AC17290ED}"/>
              </a:ext>
            </a:extLst>
          </p:cNvPr>
          <p:cNvCxnSpPr>
            <a:cxnSpLocks/>
          </p:cNvCxnSpPr>
          <p:nvPr/>
        </p:nvCxnSpPr>
        <p:spPr>
          <a:xfrm flipH="1">
            <a:off x="6968535" y="2106706"/>
            <a:ext cx="68759" cy="313765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692F70-15F1-A04D-BC1F-4771641E910A}"/>
              </a:ext>
            </a:extLst>
          </p:cNvPr>
          <p:cNvCxnSpPr>
            <a:cxnSpLocks/>
          </p:cNvCxnSpPr>
          <p:nvPr/>
        </p:nvCxnSpPr>
        <p:spPr>
          <a:xfrm flipH="1" flipV="1">
            <a:off x="6535271" y="1889737"/>
            <a:ext cx="340658" cy="216969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4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2C4864-953F-D04C-92F1-F7F588D8366F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5719482" y="4312024"/>
            <a:ext cx="555812" cy="2330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5611906" y="4545106"/>
            <a:ext cx="663388" cy="131781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5460349" y="5862918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TOO FAR!</a:t>
            </a:r>
          </a:p>
        </p:txBody>
      </p:sp>
    </p:spTree>
    <p:extLst>
      <p:ext uri="{BB962C8B-B14F-4D97-AF65-F5344CB8AC3E}">
        <p14:creationId xmlns:p14="http://schemas.microsoft.com/office/powerpoint/2010/main" val="92561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 flipH="1">
            <a:off x="4034118" y="3934755"/>
            <a:ext cx="537882" cy="377269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3818966" y="4312024"/>
            <a:ext cx="215152" cy="3854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3369709" y="4714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NOP!</a:t>
            </a:r>
          </a:p>
        </p:txBody>
      </p:sp>
    </p:spTree>
    <p:extLst>
      <p:ext uri="{BB962C8B-B14F-4D97-AF65-F5344CB8AC3E}">
        <p14:creationId xmlns:p14="http://schemas.microsoft.com/office/powerpoint/2010/main" val="36496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4491318" y="4885766"/>
            <a:ext cx="403411" cy="564775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4491318" y="4714408"/>
            <a:ext cx="519954" cy="171357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1356F-1AFB-2045-879A-D6C174609B74}"/>
              </a:ext>
            </a:extLst>
          </p:cNvPr>
          <p:cNvCxnSpPr>
            <a:cxnSpLocks/>
          </p:cNvCxnSpPr>
          <p:nvPr/>
        </p:nvCxnSpPr>
        <p:spPr>
          <a:xfrm flipH="1">
            <a:off x="4572000" y="5450541"/>
            <a:ext cx="322729" cy="341681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B6AD7-972E-2D42-B38C-0F470143D67C}"/>
              </a:ext>
            </a:extLst>
          </p:cNvPr>
          <p:cNvCxnSpPr>
            <a:cxnSpLocks/>
          </p:cNvCxnSpPr>
          <p:nvPr/>
        </p:nvCxnSpPr>
        <p:spPr>
          <a:xfrm flipH="1">
            <a:off x="3989294" y="5792222"/>
            <a:ext cx="582706" cy="142413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70EBC-C28D-1947-A2A9-8F0625EFC5C0}"/>
              </a:ext>
            </a:extLst>
          </p:cNvPr>
          <p:cNvCxnSpPr>
            <a:cxnSpLocks/>
          </p:cNvCxnSpPr>
          <p:nvPr/>
        </p:nvCxnSpPr>
        <p:spPr>
          <a:xfrm flipH="1" flipV="1">
            <a:off x="3567953" y="5728447"/>
            <a:ext cx="390392" cy="134981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B07CE3-00D2-284B-8ED0-AFC1C65DEF0F}"/>
              </a:ext>
            </a:extLst>
          </p:cNvPr>
          <p:cNvCxnSpPr>
            <a:cxnSpLocks/>
          </p:cNvCxnSpPr>
          <p:nvPr/>
        </p:nvCxnSpPr>
        <p:spPr>
          <a:xfrm flipH="1">
            <a:off x="3693459" y="5983336"/>
            <a:ext cx="268941" cy="28299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1AFADBC-91D0-F547-AC74-EF22B8F69212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A055C6-6B81-3F4B-9E7F-B7E0AFB6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08" y="5083740"/>
            <a:ext cx="1262973" cy="692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944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2C7C1B-14C9-5741-A6AB-03C906868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Midterm result by this weekend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Last homework by next Tuesday</a:t>
            </a:r>
          </a:p>
          <a:p>
            <a:endParaRPr lang="en-US" dirty="0"/>
          </a:p>
          <a:p>
            <a:r>
              <a:rPr lang="en-US" dirty="0"/>
              <a:t>New homework assigned on Friday</a:t>
            </a:r>
          </a:p>
          <a:p>
            <a:endParaRPr lang="en-US" dirty="0"/>
          </a:p>
          <a:p>
            <a:r>
              <a:rPr lang="en-US" dirty="0"/>
              <a:t>15 minutes </a:t>
            </a:r>
            <a:r>
              <a:rPr lang="en-US" dirty="0">
                <a:highlight>
                  <a:srgbClr val="FFFF00"/>
                </a:highlight>
              </a:rPr>
              <a:t>quiz</a:t>
            </a:r>
            <a:r>
              <a:rPr lang="en-US" dirty="0"/>
              <a:t> on recursion </a:t>
            </a:r>
            <a:r>
              <a:rPr lang="en-US" dirty="0">
                <a:highlight>
                  <a:srgbClr val="FFFF00"/>
                </a:highlight>
              </a:rPr>
              <a:t>next Tuesday </a:t>
            </a:r>
          </a:p>
          <a:p>
            <a:endParaRPr lang="en-US" dirty="0"/>
          </a:p>
          <a:p>
            <a:r>
              <a:rPr lang="en-US" dirty="0"/>
              <a:t>In class lab/coding exercise (to turn in) this Thursday</a:t>
            </a:r>
          </a:p>
          <a:p>
            <a:pPr lvl="1"/>
            <a:r>
              <a:rPr lang="en-US" dirty="0"/>
              <a:t>Binary trees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93DE5-B1B3-6A46-BFFA-158AA8A8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Notes</a:t>
            </a:r>
          </a:p>
        </p:txBody>
      </p:sp>
    </p:spTree>
    <p:extLst>
      <p:ext uri="{BB962C8B-B14F-4D97-AF65-F5344CB8AC3E}">
        <p14:creationId xmlns:p14="http://schemas.microsoft.com/office/powerpoint/2010/main" val="103498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3EC01-5094-6841-8018-7864E27C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trip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70292-333F-1044-8DD5-386FD8B2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740112"/>
            <a:ext cx="3949435" cy="4499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760F-56B0-6B4E-84D5-108561BB6C8B}"/>
              </a:ext>
            </a:extLst>
          </p:cNvPr>
          <p:cNvSpPr txBox="1"/>
          <p:nvPr/>
        </p:nvSpPr>
        <p:spPr>
          <a:xfrm rot="411840">
            <a:off x="520411" y="5887055"/>
            <a:ext cx="53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When in doubt, keep calm and backtrack!</a:t>
            </a:r>
          </a:p>
        </p:txBody>
      </p:sp>
    </p:spTree>
    <p:extLst>
      <p:ext uri="{BB962C8B-B14F-4D97-AF65-F5344CB8AC3E}">
        <p14:creationId xmlns:p14="http://schemas.microsoft.com/office/powerpoint/2010/main" val="37615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51768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5A117-CA55-DD42-B5AF-973BD0AA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3116387"/>
            <a:ext cx="3188821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49B69-B601-944A-9756-74B6BD0D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202" y="3116386"/>
            <a:ext cx="3195860" cy="3181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831032-9362-8E42-AAFF-F01D2E55E0C5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17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8×8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8-queue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DB7E1-CEBB-2E48-94D7-D693EDD1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3" y="2928373"/>
            <a:ext cx="6185647" cy="35581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5A2DC1-828E-044A-B320-9EB429661F2C}"/>
              </a:ext>
            </a:extLst>
          </p:cNvPr>
          <p:cNvSpPr/>
          <p:nvPr/>
        </p:nvSpPr>
        <p:spPr>
          <a:xfrm>
            <a:off x="134469" y="6486489"/>
            <a:ext cx="5611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https://en.wikipedia.org/wiki/Eight_queens_puzzle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248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6396"/>
            <a:ext cx="8196210" cy="4015497"/>
          </a:xfrm>
        </p:spPr>
        <p:txBody>
          <a:bodyPr/>
          <a:lstStyle/>
          <a:p>
            <a:r>
              <a:rPr lang="en-US" b="0" dirty="0"/>
              <a:t>Placing eight queens on an </a:t>
            </a:r>
            <a:r>
              <a:rPr lang="en-US" b="0" dirty="0">
                <a:highlight>
                  <a:srgbClr val="FFFF00"/>
                </a:highlight>
              </a:rPr>
              <a:t>N×N</a:t>
            </a:r>
            <a:r>
              <a:rPr lang="en-US" b="0" dirty="0"/>
              <a:t> chessboard </a:t>
            </a:r>
          </a:p>
          <a:p>
            <a:r>
              <a:rPr lang="en-US" b="0" dirty="0"/>
              <a:t>None of them attack one another </a:t>
            </a:r>
          </a:p>
          <a:p>
            <a:pPr lvl="1"/>
            <a:r>
              <a:rPr lang="en-US" b="0" dirty="0"/>
              <a:t>no two are in the same row, column, or diagonal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example: N-queue problem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D0FBAB-A026-9847-8A4D-DCC443781E43}"/>
              </a:ext>
            </a:extLst>
          </p:cNvPr>
          <p:cNvGrpSpPr/>
          <p:nvPr/>
        </p:nvGrpSpPr>
        <p:grpSpPr>
          <a:xfrm>
            <a:off x="2723383" y="3745193"/>
            <a:ext cx="1149539" cy="1149538"/>
            <a:chOff x="1055948" y="3467286"/>
            <a:chExt cx="2796989" cy="27969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FDCE3D-71C4-094D-8304-1BA146AD49D5}"/>
                </a:ext>
              </a:extLst>
            </p:cNvPr>
            <p:cNvSpPr/>
            <p:nvPr/>
          </p:nvSpPr>
          <p:spPr>
            <a:xfrm>
              <a:off x="1055949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CE906-CC63-254E-A8F3-500E6B7AF073}"/>
                </a:ext>
              </a:extLst>
            </p:cNvPr>
            <p:cNvSpPr/>
            <p:nvPr/>
          </p:nvSpPr>
          <p:spPr>
            <a:xfrm>
              <a:off x="1755196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8132CE-0E1A-5947-848C-436A7BA8B4C2}"/>
                </a:ext>
              </a:extLst>
            </p:cNvPr>
            <p:cNvSpPr/>
            <p:nvPr/>
          </p:nvSpPr>
          <p:spPr>
            <a:xfrm>
              <a:off x="1055949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7006FE-BB23-CB45-91C0-211A3AD6D86C}"/>
                </a:ext>
              </a:extLst>
            </p:cNvPr>
            <p:cNvSpPr/>
            <p:nvPr/>
          </p:nvSpPr>
          <p:spPr>
            <a:xfrm>
              <a:off x="1755195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0FB23D-FF21-A44D-A1BB-03FF8A5EBD14}"/>
                </a:ext>
              </a:extLst>
            </p:cNvPr>
            <p:cNvSpPr/>
            <p:nvPr/>
          </p:nvSpPr>
          <p:spPr>
            <a:xfrm>
              <a:off x="2454443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5621A1-3A95-B44E-8F79-073F173684F2}"/>
                </a:ext>
              </a:extLst>
            </p:cNvPr>
            <p:cNvSpPr/>
            <p:nvPr/>
          </p:nvSpPr>
          <p:spPr>
            <a:xfrm>
              <a:off x="3153690" y="346728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3CF82C-390C-504B-8D0A-E681C2845E77}"/>
                </a:ext>
              </a:extLst>
            </p:cNvPr>
            <p:cNvSpPr/>
            <p:nvPr/>
          </p:nvSpPr>
          <p:spPr>
            <a:xfrm>
              <a:off x="2454443" y="4166533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2D673A-3C80-DB40-B5EB-0C4E8448906A}"/>
                </a:ext>
              </a:extLst>
            </p:cNvPr>
            <p:cNvSpPr/>
            <p:nvPr/>
          </p:nvSpPr>
          <p:spPr>
            <a:xfrm>
              <a:off x="3153689" y="4166532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02F221-EEAF-1D4E-B45A-CF47C0D27732}"/>
                </a:ext>
              </a:extLst>
            </p:cNvPr>
            <p:cNvSpPr/>
            <p:nvPr/>
          </p:nvSpPr>
          <p:spPr>
            <a:xfrm>
              <a:off x="1055948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96FBE0-4A3D-5A44-8C16-1489A97B7FE2}"/>
                </a:ext>
              </a:extLst>
            </p:cNvPr>
            <p:cNvSpPr/>
            <p:nvPr/>
          </p:nvSpPr>
          <p:spPr>
            <a:xfrm>
              <a:off x="1755195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82ED05-76FA-BB40-8B16-851BD1B4AFA1}"/>
                </a:ext>
              </a:extLst>
            </p:cNvPr>
            <p:cNvSpPr/>
            <p:nvPr/>
          </p:nvSpPr>
          <p:spPr>
            <a:xfrm>
              <a:off x="1055948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FE74AB-6444-AC4F-973A-6FD06F251857}"/>
                </a:ext>
              </a:extLst>
            </p:cNvPr>
            <p:cNvSpPr/>
            <p:nvPr/>
          </p:nvSpPr>
          <p:spPr>
            <a:xfrm>
              <a:off x="1755194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0156446-461F-3847-8B1E-BA6EBC608ADA}"/>
                </a:ext>
              </a:extLst>
            </p:cNvPr>
            <p:cNvSpPr/>
            <p:nvPr/>
          </p:nvSpPr>
          <p:spPr>
            <a:xfrm>
              <a:off x="2454442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7C1610-436A-1943-8FDF-43E5E875A05E}"/>
                </a:ext>
              </a:extLst>
            </p:cNvPr>
            <p:cNvSpPr/>
            <p:nvPr/>
          </p:nvSpPr>
          <p:spPr>
            <a:xfrm>
              <a:off x="3153689" y="4865779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5DDFB8-03ED-394E-BA27-029C6DCEBCD8}"/>
                </a:ext>
              </a:extLst>
            </p:cNvPr>
            <p:cNvSpPr/>
            <p:nvPr/>
          </p:nvSpPr>
          <p:spPr>
            <a:xfrm>
              <a:off x="2454442" y="5565026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A4B543-5B43-2845-9C07-08DD46BEF7C5}"/>
                </a:ext>
              </a:extLst>
            </p:cNvPr>
            <p:cNvSpPr/>
            <p:nvPr/>
          </p:nvSpPr>
          <p:spPr>
            <a:xfrm>
              <a:off x="3153688" y="5565025"/>
              <a:ext cx="699247" cy="699247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2F1AFE5A-C676-C04B-802E-BEB2809BCE86}"/>
              </a:ext>
            </a:extLst>
          </p:cNvPr>
          <p:cNvSpPr/>
          <p:nvPr/>
        </p:nvSpPr>
        <p:spPr>
          <a:xfrm>
            <a:off x="2775188" y="3796998"/>
            <a:ext cx="183776" cy="183776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97D2E2-148A-214F-AE7A-E4BE5D877C69}"/>
              </a:ext>
            </a:extLst>
          </p:cNvPr>
          <p:cNvGrpSpPr/>
          <p:nvPr/>
        </p:nvGrpSpPr>
        <p:grpSpPr>
          <a:xfrm>
            <a:off x="2723383" y="3745193"/>
            <a:ext cx="1149539" cy="1149538"/>
            <a:chOff x="4660779" y="3745193"/>
            <a:chExt cx="1149539" cy="11495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BE4290-9A91-454F-9038-4392DE5C5858}"/>
                </a:ext>
              </a:extLst>
            </p:cNvPr>
            <p:cNvSpPr/>
            <p:nvPr/>
          </p:nvSpPr>
          <p:spPr>
            <a:xfrm>
              <a:off x="4660779" y="3745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308808-1686-5B46-A96C-3E2C017EEB5C}"/>
                </a:ext>
              </a:extLst>
            </p:cNvPr>
            <p:cNvSpPr/>
            <p:nvPr/>
          </p:nvSpPr>
          <p:spPr>
            <a:xfrm>
              <a:off x="4948164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A2A3C8-8BEC-D04F-BD1C-8195A8159437}"/>
                </a:ext>
              </a:extLst>
            </p:cNvPr>
            <p:cNvSpPr/>
            <p:nvPr/>
          </p:nvSpPr>
          <p:spPr>
            <a:xfrm>
              <a:off x="4660779" y="4032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55262F-5CC4-1D46-AC81-A3C846217D73}"/>
                </a:ext>
              </a:extLst>
            </p:cNvPr>
            <p:cNvSpPr/>
            <p:nvPr/>
          </p:nvSpPr>
          <p:spPr>
            <a:xfrm>
              <a:off x="4948164" y="4032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DAC7408-7DC6-2247-BA71-2038C31005E0}"/>
                </a:ext>
              </a:extLst>
            </p:cNvPr>
            <p:cNvSpPr/>
            <p:nvPr/>
          </p:nvSpPr>
          <p:spPr>
            <a:xfrm>
              <a:off x="5235549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01CD74-7FFB-224A-B07C-76CE983B5866}"/>
                </a:ext>
              </a:extLst>
            </p:cNvPr>
            <p:cNvSpPr/>
            <p:nvPr/>
          </p:nvSpPr>
          <p:spPr>
            <a:xfrm>
              <a:off x="5522933" y="3745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8435E91-6D99-AD40-9B0E-260DD412C13B}"/>
                </a:ext>
              </a:extLst>
            </p:cNvPr>
            <p:cNvSpPr/>
            <p:nvPr/>
          </p:nvSpPr>
          <p:spPr>
            <a:xfrm>
              <a:off x="5235549" y="403257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2E00B1-3E40-5541-90A3-9C0C10A6FCA2}"/>
                </a:ext>
              </a:extLst>
            </p:cNvPr>
            <p:cNvSpPr/>
            <p:nvPr/>
          </p:nvSpPr>
          <p:spPr>
            <a:xfrm>
              <a:off x="5522933" y="40325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925F38-D78B-4941-BD3B-B442805DD663}"/>
                </a:ext>
              </a:extLst>
            </p:cNvPr>
            <p:cNvSpPr/>
            <p:nvPr/>
          </p:nvSpPr>
          <p:spPr>
            <a:xfrm>
              <a:off x="4660779" y="4319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724C0E-8D01-064A-93F1-1D1FE82253F7}"/>
                </a:ext>
              </a:extLst>
            </p:cNvPr>
            <p:cNvSpPr/>
            <p:nvPr/>
          </p:nvSpPr>
          <p:spPr>
            <a:xfrm>
              <a:off x="4948164" y="4319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E58BAB-E4C1-F24F-A67F-5FF6E4A06DED}"/>
                </a:ext>
              </a:extLst>
            </p:cNvPr>
            <p:cNvSpPr/>
            <p:nvPr/>
          </p:nvSpPr>
          <p:spPr>
            <a:xfrm>
              <a:off x="4660779" y="4607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56864E-4125-5849-AFEB-3E50A07527CF}"/>
                </a:ext>
              </a:extLst>
            </p:cNvPr>
            <p:cNvSpPr/>
            <p:nvPr/>
          </p:nvSpPr>
          <p:spPr>
            <a:xfrm>
              <a:off x="4948163" y="4607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9D836E-187B-344E-B11C-22D7A1557F61}"/>
                </a:ext>
              </a:extLst>
            </p:cNvPr>
            <p:cNvSpPr/>
            <p:nvPr/>
          </p:nvSpPr>
          <p:spPr>
            <a:xfrm>
              <a:off x="5235548" y="4319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B45F57-3942-3449-8F2D-B277C976DF6F}"/>
                </a:ext>
              </a:extLst>
            </p:cNvPr>
            <p:cNvSpPr/>
            <p:nvPr/>
          </p:nvSpPr>
          <p:spPr>
            <a:xfrm>
              <a:off x="5522933" y="4319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A432D5-080E-6B42-AAFA-B16F4D103579}"/>
                </a:ext>
              </a:extLst>
            </p:cNvPr>
            <p:cNvSpPr/>
            <p:nvPr/>
          </p:nvSpPr>
          <p:spPr>
            <a:xfrm>
              <a:off x="5235548" y="4607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52DEE24-2E31-754A-9478-8EA33D54A5CD}"/>
                </a:ext>
              </a:extLst>
            </p:cNvPr>
            <p:cNvSpPr/>
            <p:nvPr/>
          </p:nvSpPr>
          <p:spPr>
            <a:xfrm>
              <a:off x="5522933" y="4607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D4B86AB-068C-BB49-9E7D-88AC8005C51D}"/>
                </a:ext>
              </a:extLst>
            </p:cNvPr>
            <p:cNvSpPr/>
            <p:nvPr/>
          </p:nvSpPr>
          <p:spPr>
            <a:xfrm>
              <a:off x="4712584" y="3796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1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307">
            <a:extLst>
              <a:ext uri="{FF2B5EF4-FFF2-40B4-BE49-F238E27FC236}">
                <a16:creationId xmlns:a16="http://schemas.microsoft.com/office/drawing/2014/main" id="{B79C2970-7BB0-5844-BFBA-6C8AB065191A}"/>
              </a:ext>
            </a:extLst>
          </p:cNvPr>
          <p:cNvGrpSpPr/>
          <p:nvPr/>
        </p:nvGrpSpPr>
        <p:grpSpPr>
          <a:xfrm>
            <a:off x="449627" y="1642819"/>
            <a:ext cx="1149539" cy="1149538"/>
            <a:chOff x="449627" y="1642819"/>
            <a:chExt cx="1149539" cy="11495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CA3075-2F7E-AA47-9F92-A76615BAD170}"/>
                </a:ext>
              </a:extLst>
            </p:cNvPr>
            <p:cNvGrpSpPr/>
            <p:nvPr/>
          </p:nvGrpSpPr>
          <p:grpSpPr>
            <a:xfrm>
              <a:off x="449627" y="1642819"/>
              <a:ext cx="1149539" cy="1149538"/>
              <a:chOff x="1055948" y="3467286"/>
              <a:chExt cx="2796989" cy="279698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367F06-C196-BB42-A2CC-94061E1DB289}"/>
                  </a:ext>
                </a:extLst>
              </p:cNvPr>
              <p:cNvSpPr/>
              <p:nvPr/>
            </p:nvSpPr>
            <p:spPr>
              <a:xfrm>
                <a:off x="1055949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FC98C8-E775-5242-A405-A6E32E87B2BD}"/>
                  </a:ext>
                </a:extLst>
              </p:cNvPr>
              <p:cNvSpPr/>
              <p:nvPr/>
            </p:nvSpPr>
            <p:spPr>
              <a:xfrm>
                <a:off x="1755196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347448-9566-354B-95DB-5C8037E661F1}"/>
                  </a:ext>
                </a:extLst>
              </p:cNvPr>
              <p:cNvSpPr/>
              <p:nvPr/>
            </p:nvSpPr>
            <p:spPr>
              <a:xfrm>
                <a:off x="1055949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E81642-260C-694C-A27E-73A86639427E}"/>
                  </a:ext>
                </a:extLst>
              </p:cNvPr>
              <p:cNvSpPr/>
              <p:nvPr/>
            </p:nvSpPr>
            <p:spPr>
              <a:xfrm>
                <a:off x="1755195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26E769-D5DE-554A-92D7-9828C6B88879}"/>
                  </a:ext>
                </a:extLst>
              </p:cNvPr>
              <p:cNvSpPr/>
              <p:nvPr/>
            </p:nvSpPr>
            <p:spPr>
              <a:xfrm>
                <a:off x="2454443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3CFCB1-F4AA-AA4B-9AF0-34FBF679478D}"/>
                  </a:ext>
                </a:extLst>
              </p:cNvPr>
              <p:cNvSpPr/>
              <p:nvPr/>
            </p:nvSpPr>
            <p:spPr>
              <a:xfrm>
                <a:off x="3153690" y="346728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8FF224-474B-604D-919F-1C83AE8A9258}"/>
                  </a:ext>
                </a:extLst>
              </p:cNvPr>
              <p:cNvSpPr/>
              <p:nvPr/>
            </p:nvSpPr>
            <p:spPr>
              <a:xfrm>
                <a:off x="2454443" y="4166533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252A1C-FC74-6E4A-AF0D-DA8FDCDAE765}"/>
                  </a:ext>
                </a:extLst>
              </p:cNvPr>
              <p:cNvSpPr/>
              <p:nvPr/>
            </p:nvSpPr>
            <p:spPr>
              <a:xfrm>
                <a:off x="3153689" y="4166532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8583C-509F-5242-8E46-CB1BBEF4F9B0}"/>
                  </a:ext>
                </a:extLst>
              </p:cNvPr>
              <p:cNvSpPr/>
              <p:nvPr/>
            </p:nvSpPr>
            <p:spPr>
              <a:xfrm>
                <a:off x="1055948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B46B93-C687-4C4F-BFEE-B11A147E3E72}"/>
                  </a:ext>
                </a:extLst>
              </p:cNvPr>
              <p:cNvSpPr/>
              <p:nvPr/>
            </p:nvSpPr>
            <p:spPr>
              <a:xfrm>
                <a:off x="1755195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668F53-EDEF-9D44-97B6-EC30487756ED}"/>
                  </a:ext>
                </a:extLst>
              </p:cNvPr>
              <p:cNvSpPr/>
              <p:nvPr/>
            </p:nvSpPr>
            <p:spPr>
              <a:xfrm>
                <a:off x="1055948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0F470C-C9C8-CC49-898D-23F25396477D}"/>
                  </a:ext>
                </a:extLst>
              </p:cNvPr>
              <p:cNvSpPr/>
              <p:nvPr/>
            </p:nvSpPr>
            <p:spPr>
              <a:xfrm>
                <a:off x="1755194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730230-1891-2C42-B6B1-1AE93EC4F324}"/>
                  </a:ext>
                </a:extLst>
              </p:cNvPr>
              <p:cNvSpPr/>
              <p:nvPr/>
            </p:nvSpPr>
            <p:spPr>
              <a:xfrm>
                <a:off x="2454442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C0E8D0-D108-DB41-87E2-561E0488C76E}"/>
                  </a:ext>
                </a:extLst>
              </p:cNvPr>
              <p:cNvSpPr/>
              <p:nvPr/>
            </p:nvSpPr>
            <p:spPr>
              <a:xfrm>
                <a:off x="3153689" y="4865779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26488C-F781-534B-B631-F1A69B2013D2}"/>
                  </a:ext>
                </a:extLst>
              </p:cNvPr>
              <p:cNvSpPr/>
              <p:nvPr/>
            </p:nvSpPr>
            <p:spPr>
              <a:xfrm>
                <a:off x="2454442" y="5565026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75D945-2DFA-6B4F-90BF-B9FF67317474}"/>
                  </a:ext>
                </a:extLst>
              </p:cNvPr>
              <p:cNvSpPr/>
              <p:nvPr/>
            </p:nvSpPr>
            <p:spPr>
              <a:xfrm>
                <a:off x="3153688" y="5565025"/>
                <a:ext cx="699247" cy="699247"/>
              </a:xfrm>
              <a:prstGeom prst="rect">
                <a:avLst/>
              </a:prstGeom>
              <a:noFill/>
              <a:ln w="254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CF2F39-44B9-6345-9FB5-6A3B0026B336}"/>
                </a:ext>
              </a:extLst>
            </p:cNvPr>
            <p:cNvSpPr/>
            <p:nvPr/>
          </p:nvSpPr>
          <p:spPr>
            <a:xfrm>
              <a:off x="501432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8C6269C-734E-834C-9743-1F8FEF4866B6}"/>
              </a:ext>
            </a:extLst>
          </p:cNvPr>
          <p:cNvGrpSpPr/>
          <p:nvPr/>
        </p:nvGrpSpPr>
        <p:grpSpPr>
          <a:xfrm>
            <a:off x="2089748" y="1642819"/>
            <a:ext cx="1149539" cy="1149538"/>
            <a:chOff x="2089748" y="1642819"/>
            <a:chExt cx="1149539" cy="11495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D3F90B-9AA8-7947-96A2-B2BE5B48BFA4}"/>
                </a:ext>
              </a:extLst>
            </p:cNvPr>
            <p:cNvSpPr/>
            <p:nvPr/>
          </p:nvSpPr>
          <p:spPr>
            <a:xfrm>
              <a:off x="2089748" y="164281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B4E0D7-AC12-FD40-971A-BEC44EFB0DFB}"/>
                </a:ext>
              </a:extLst>
            </p:cNvPr>
            <p:cNvSpPr/>
            <p:nvPr/>
          </p:nvSpPr>
          <p:spPr>
            <a:xfrm>
              <a:off x="2377133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580C74-EE3E-BC48-8997-9DD1D596B41D}"/>
                </a:ext>
              </a:extLst>
            </p:cNvPr>
            <p:cNvSpPr/>
            <p:nvPr/>
          </p:nvSpPr>
          <p:spPr>
            <a:xfrm>
              <a:off x="2089748" y="193020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A867FE-B1B6-204A-BF65-36E02E4816D9}"/>
                </a:ext>
              </a:extLst>
            </p:cNvPr>
            <p:cNvSpPr/>
            <p:nvPr/>
          </p:nvSpPr>
          <p:spPr>
            <a:xfrm>
              <a:off x="2377133" y="193020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E9EC94-42FF-0D40-B4AD-7DD2F9BE62F0}"/>
                </a:ext>
              </a:extLst>
            </p:cNvPr>
            <p:cNvSpPr/>
            <p:nvPr/>
          </p:nvSpPr>
          <p:spPr>
            <a:xfrm>
              <a:off x="2664518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6FA3D4-075F-A84F-969A-8EB7518F09B9}"/>
                </a:ext>
              </a:extLst>
            </p:cNvPr>
            <p:cNvSpPr/>
            <p:nvPr/>
          </p:nvSpPr>
          <p:spPr>
            <a:xfrm>
              <a:off x="2951902" y="164281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31E316-6257-AC43-AFBA-4378500B66F7}"/>
                </a:ext>
              </a:extLst>
            </p:cNvPr>
            <p:cNvSpPr/>
            <p:nvPr/>
          </p:nvSpPr>
          <p:spPr>
            <a:xfrm>
              <a:off x="2664518" y="193020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6EFFFDA-BB4E-7C42-B12A-AECDE9926C9D}"/>
                </a:ext>
              </a:extLst>
            </p:cNvPr>
            <p:cNvSpPr/>
            <p:nvPr/>
          </p:nvSpPr>
          <p:spPr>
            <a:xfrm>
              <a:off x="2951902" y="193020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88D5CC-04A2-EE46-A1A6-F8982C6370FD}"/>
                </a:ext>
              </a:extLst>
            </p:cNvPr>
            <p:cNvSpPr/>
            <p:nvPr/>
          </p:nvSpPr>
          <p:spPr>
            <a:xfrm>
              <a:off x="2089748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A8EB41-79DE-8A47-9C02-FBAFE478C01F}"/>
                </a:ext>
              </a:extLst>
            </p:cNvPr>
            <p:cNvSpPr/>
            <p:nvPr/>
          </p:nvSpPr>
          <p:spPr>
            <a:xfrm>
              <a:off x="2377133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92ACA5-A38B-164A-8B1F-D080BCCC097A}"/>
                </a:ext>
              </a:extLst>
            </p:cNvPr>
            <p:cNvSpPr/>
            <p:nvPr/>
          </p:nvSpPr>
          <p:spPr>
            <a:xfrm>
              <a:off x="2089748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480B8F-D824-D048-9190-D3F49ADBEE44}"/>
                </a:ext>
              </a:extLst>
            </p:cNvPr>
            <p:cNvSpPr/>
            <p:nvPr/>
          </p:nvSpPr>
          <p:spPr>
            <a:xfrm>
              <a:off x="2377132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7BB569-9CE8-A647-96E2-7DE89622B98F}"/>
                </a:ext>
              </a:extLst>
            </p:cNvPr>
            <p:cNvSpPr/>
            <p:nvPr/>
          </p:nvSpPr>
          <p:spPr>
            <a:xfrm>
              <a:off x="2664517" y="221758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A756CA-36D9-6244-AD77-2CA4F50FB91B}"/>
                </a:ext>
              </a:extLst>
            </p:cNvPr>
            <p:cNvSpPr/>
            <p:nvPr/>
          </p:nvSpPr>
          <p:spPr>
            <a:xfrm>
              <a:off x="2951902" y="221758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0D35BC-2A13-8740-8C07-8A79D7F53148}"/>
                </a:ext>
              </a:extLst>
            </p:cNvPr>
            <p:cNvSpPr/>
            <p:nvPr/>
          </p:nvSpPr>
          <p:spPr>
            <a:xfrm>
              <a:off x="2664517" y="250497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F6CC65-50A6-A840-B55E-262F47B13D65}"/>
                </a:ext>
              </a:extLst>
            </p:cNvPr>
            <p:cNvSpPr/>
            <p:nvPr/>
          </p:nvSpPr>
          <p:spPr>
            <a:xfrm>
              <a:off x="2951902" y="250497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200BF1E-00AB-EF49-87DD-B1929E8590D7}"/>
                </a:ext>
              </a:extLst>
            </p:cNvPr>
            <p:cNvSpPr/>
            <p:nvPr/>
          </p:nvSpPr>
          <p:spPr>
            <a:xfrm>
              <a:off x="2141553" y="169462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0E38B420-C566-8543-8286-0796460550EA}"/>
              </a:ext>
            </a:extLst>
          </p:cNvPr>
          <p:cNvGrpSpPr/>
          <p:nvPr/>
        </p:nvGrpSpPr>
        <p:grpSpPr>
          <a:xfrm>
            <a:off x="3839398" y="728861"/>
            <a:ext cx="1149539" cy="1149538"/>
            <a:chOff x="3839398" y="728861"/>
            <a:chExt cx="1149539" cy="11495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C147F3-2CF0-8C47-99FC-1EAD2FFB9BC9}"/>
                </a:ext>
              </a:extLst>
            </p:cNvPr>
            <p:cNvSpPr/>
            <p:nvPr/>
          </p:nvSpPr>
          <p:spPr>
            <a:xfrm>
              <a:off x="3839398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030CC4-6722-8D4B-9D9F-1CDC55D46117}"/>
                </a:ext>
              </a:extLst>
            </p:cNvPr>
            <p:cNvSpPr/>
            <p:nvPr/>
          </p:nvSpPr>
          <p:spPr>
            <a:xfrm>
              <a:off x="412678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3CB1C1-45B0-6642-9063-3E780BE7FA96}"/>
                </a:ext>
              </a:extLst>
            </p:cNvPr>
            <p:cNvSpPr/>
            <p:nvPr/>
          </p:nvSpPr>
          <p:spPr>
            <a:xfrm>
              <a:off x="3839398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2F92E3-8545-9C4C-80C2-1BF0A717198B}"/>
                </a:ext>
              </a:extLst>
            </p:cNvPr>
            <p:cNvSpPr/>
            <p:nvPr/>
          </p:nvSpPr>
          <p:spPr>
            <a:xfrm>
              <a:off x="4126783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B8B02E1-22BF-7344-8973-D9C838CA2C99}"/>
                </a:ext>
              </a:extLst>
            </p:cNvPr>
            <p:cNvSpPr/>
            <p:nvPr/>
          </p:nvSpPr>
          <p:spPr>
            <a:xfrm>
              <a:off x="441416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0C85BF-08D0-9B47-B781-5024E94D54FD}"/>
                </a:ext>
              </a:extLst>
            </p:cNvPr>
            <p:cNvSpPr/>
            <p:nvPr/>
          </p:nvSpPr>
          <p:spPr>
            <a:xfrm>
              <a:off x="4701552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5BF762B-2533-494C-99CF-E58C2D28C9B7}"/>
                </a:ext>
              </a:extLst>
            </p:cNvPr>
            <p:cNvSpPr/>
            <p:nvPr/>
          </p:nvSpPr>
          <p:spPr>
            <a:xfrm>
              <a:off x="4414168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E2AF5B-20C7-CB45-8FA7-3EBBF298FDA7}"/>
                </a:ext>
              </a:extLst>
            </p:cNvPr>
            <p:cNvSpPr/>
            <p:nvPr/>
          </p:nvSpPr>
          <p:spPr>
            <a:xfrm>
              <a:off x="4701552" y="10162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B344F77-5977-4945-958A-14434CF4CE2E}"/>
                </a:ext>
              </a:extLst>
            </p:cNvPr>
            <p:cNvSpPr/>
            <p:nvPr/>
          </p:nvSpPr>
          <p:spPr>
            <a:xfrm>
              <a:off x="383939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1622B65-BC06-594F-AF15-63677DC51FF4}"/>
                </a:ext>
              </a:extLst>
            </p:cNvPr>
            <p:cNvSpPr/>
            <p:nvPr/>
          </p:nvSpPr>
          <p:spPr>
            <a:xfrm>
              <a:off x="4126783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111402-CB57-D743-AE26-CAE5C2C2D7C7}"/>
                </a:ext>
              </a:extLst>
            </p:cNvPr>
            <p:cNvSpPr/>
            <p:nvPr/>
          </p:nvSpPr>
          <p:spPr>
            <a:xfrm>
              <a:off x="3839398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3E78D0-F146-8B40-B80C-152E33C9C431}"/>
                </a:ext>
              </a:extLst>
            </p:cNvPr>
            <p:cNvSpPr/>
            <p:nvPr/>
          </p:nvSpPr>
          <p:spPr>
            <a:xfrm>
              <a:off x="4126782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0AE296-C852-5249-91BC-819D3A4973CB}"/>
                </a:ext>
              </a:extLst>
            </p:cNvPr>
            <p:cNvSpPr/>
            <p:nvPr/>
          </p:nvSpPr>
          <p:spPr>
            <a:xfrm>
              <a:off x="441416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A92FA81-E0D0-E14A-87A6-A214437C4F0D}"/>
                </a:ext>
              </a:extLst>
            </p:cNvPr>
            <p:cNvSpPr/>
            <p:nvPr/>
          </p:nvSpPr>
          <p:spPr>
            <a:xfrm>
              <a:off x="4701552" y="130363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B8EC713-A15C-9948-B139-8FCAFAF2043C}"/>
                </a:ext>
              </a:extLst>
            </p:cNvPr>
            <p:cNvSpPr/>
            <p:nvPr/>
          </p:nvSpPr>
          <p:spPr>
            <a:xfrm>
              <a:off x="441416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79107A-0201-A04B-B6B7-410D407E3276}"/>
                </a:ext>
              </a:extLst>
            </p:cNvPr>
            <p:cNvSpPr/>
            <p:nvPr/>
          </p:nvSpPr>
          <p:spPr>
            <a:xfrm>
              <a:off x="470155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AC859A8-F7E2-684D-8E1B-3B46703F0795}"/>
                </a:ext>
              </a:extLst>
            </p:cNvPr>
            <p:cNvSpPr/>
            <p:nvPr/>
          </p:nvSpPr>
          <p:spPr>
            <a:xfrm>
              <a:off x="3891203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B50D52-660D-5940-BD20-014783841296}"/>
                </a:ext>
              </a:extLst>
            </p:cNvPr>
            <p:cNvSpPr/>
            <p:nvPr/>
          </p:nvSpPr>
          <p:spPr>
            <a:xfrm>
              <a:off x="4465971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7CF0947-F0D1-A84E-B0A5-5A4B86636AA1}"/>
              </a:ext>
            </a:extLst>
          </p:cNvPr>
          <p:cNvGrpSpPr/>
          <p:nvPr/>
        </p:nvGrpSpPr>
        <p:grpSpPr>
          <a:xfrm>
            <a:off x="5517450" y="734592"/>
            <a:ext cx="1149539" cy="1149538"/>
            <a:chOff x="5517450" y="734592"/>
            <a:chExt cx="1149539" cy="114953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B40BA6-2484-1B46-9FD6-F7C4D1D1DD02}"/>
                </a:ext>
              </a:extLst>
            </p:cNvPr>
            <p:cNvSpPr/>
            <p:nvPr/>
          </p:nvSpPr>
          <p:spPr>
            <a:xfrm>
              <a:off x="5517450" y="73459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84516EB-4AAC-0745-B4BE-4B5BF891979E}"/>
                </a:ext>
              </a:extLst>
            </p:cNvPr>
            <p:cNvSpPr/>
            <p:nvPr/>
          </p:nvSpPr>
          <p:spPr>
            <a:xfrm>
              <a:off x="5804835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3737E3-8AA3-024D-9A9C-2E33BFB1A5A8}"/>
                </a:ext>
              </a:extLst>
            </p:cNvPr>
            <p:cNvSpPr/>
            <p:nvPr/>
          </p:nvSpPr>
          <p:spPr>
            <a:xfrm>
              <a:off x="5517450" y="10219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3B2E502-2BFF-A14A-B3DC-A936563FB90F}"/>
                </a:ext>
              </a:extLst>
            </p:cNvPr>
            <p:cNvSpPr/>
            <p:nvPr/>
          </p:nvSpPr>
          <p:spPr>
            <a:xfrm>
              <a:off x="5804835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3E2690-3227-634A-9AE0-B3AAE067A613}"/>
                </a:ext>
              </a:extLst>
            </p:cNvPr>
            <p:cNvSpPr/>
            <p:nvPr/>
          </p:nvSpPr>
          <p:spPr>
            <a:xfrm>
              <a:off x="6092220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4DB3D3-09F3-BA41-8DAF-6701FBDC0221}"/>
                </a:ext>
              </a:extLst>
            </p:cNvPr>
            <p:cNvSpPr/>
            <p:nvPr/>
          </p:nvSpPr>
          <p:spPr>
            <a:xfrm>
              <a:off x="6379604" y="73459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99632D8-864C-9C4E-AE3F-2FEE58C52057}"/>
                </a:ext>
              </a:extLst>
            </p:cNvPr>
            <p:cNvSpPr/>
            <p:nvPr/>
          </p:nvSpPr>
          <p:spPr>
            <a:xfrm>
              <a:off x="6092220" y="102197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E1BB6C-D69F-0B49-8122-E305A4BADCFF}"/>
                </a:ext>
              </a:extLst>
            </p:cNvPr>
            <p:cNvSpPr/>
            <p:nvPr/>
          </p:nvSpPr>
          <p:spPr>
            <a:xfrm>
              <a:off x="6379604" y="102197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8F90517-C8D0-D743-B5DA-2E0DD3FC95DF}"/>
                </a:ext>
              </a:extLst>
            </p:cNvPr>
            <p:cNvSpPr/>
            <p:nvPr/>
          </p:nvSpPr>
          <p:spPr>
            <a:xfrm>
              <a:off x="5517450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8F8056-9D8A-CA4A-BC36-0B8173BBF7A1}"/>
                </a:ext>
              </a:extLst>
            </p:cNvPr>
            <p:cNvSpPr/>
            <p:nvPr/>
          </p:nvSpPr>
          <p:spPr>
            <a:xfrm>
              <a:off x="5804835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352D42F-95D3-C145-A073-FC392BBAC756}"/>
                </a:ext>
              </a:extLst>
            </p:cNvPr>
            <p:cNvSpPr/>
            <p:nvPr/>
          </p:nvSpPr>
          <p:spPr>
            <a:xfrm>
              <a:off x="5517450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37A596-588C-B740-B180-78904A9CE384}"/>
                </a:ext>
              </a:extLst>
            </p:cNvPr>
            <p:cNvSpPr/>
            <p:nvPr/>
          </p:nvSpPr>
          <p:spPr>
            <a:xfrm>
              <a:off x="5804834" y="159674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1BC1E7-82A7-814E-A5B3-5402B8A70F30}"/>
                </a:ext>
              </a:extLst>
            </p:cNvPr>
            <p:cNvSpPr/>
            <p:nvPr/>
          </p:nvSpPr>
          <p:spPr>
            <a:xfrm>
              <a:off x="6092219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6CC5398-D54F-CD41-9415-0751F7F0B257}"/>
                </a:ext>
              </a:extLst>
            </p:cNvPr>
            <p:cNvSpPr/>
            <p:nvPr/>
          </p:nvSpPr>
          <p:spPr>
            <a:xfrm>
              <a:off x="6379604" y="13093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D2D2EAB-0F0A-6D4B-8EFD-44C48C045881}"/>
                </a:ext>
              </a:extLst>
            </p:cNvPr>
            <p:cNvSpPr/>
            <p:nvPr/>
          </p:nvSpPr>
          <p:spPr>
            <a:xfrm>
              <a:off x="6092219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71A536-D5D5-FB47-869F-7D4F3DA49D1A}"/>
                </a:ext>
              </a:extLst>
            </p:cNvPr>
            <p:cNvSpPr/>
            <p:nvPr/>
          </p:nvSpPr>
          <p:spPr>
            <a:xfrm>
              <a:off x="6379604" y="15967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4942F00-B99A-C44C-9A91-0D460117D5B5}"/>
                </a:ext>
              </a:extLst>
            </p:cNvPr>
            <p:cNvSpPr/>
            <p:nvPr/>
          </p:nvSpPr>
          <p:spPr>
            <a:xfrm>
              <a:off x="5569255" y="786397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46FABC-947E-7343-972E-D7A3D82D9D32}"/>
                </a:ext>
              </a:extLst>
            </p:cNvPr>
            <p:cNvSpPr/>
            <p:nvPr/>
          </p:nvSpPr>
          <p:spPr>
            <a:xfrm>
              <a:off x="6144023" y="1073780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B0872520-12AC-3140-95D2-C9363B0C8A7F}"/>
              </a:ext>
            </a:extLst>
          </p:cNvPr>
          <p:cNvGrpSpPr/>
          <p:nvPr/>
        </p:nvGrpSpPr>
        <p:grpSpPr>
          <a:xfrm>
            <a:off x="7187373" y="728861"/>
            <a:ext cx="1149539" cy="1149538"/>
            <a:chOff x="7187373" y="728861"/>
            <a:chExt cx="1149539" cy="114953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ADA8D2D-80D2-BC40-B3F0-C51F3896E745}"/>
                </a:ext>
              </a:extLst>
            </p:cNvPr>
            <p:cNvSpPr/>
            <p:nvPr/>
          </p:nvSpPr>
          <p:spPr>
            <a:xfrm>
              <a:off x="7187373" y="72886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BC645A1-8D1F-874F-9E87-3D00DFCD9AB7}"/>
                </a:ext>
              </a:extLst>
            </p:cNvPr>
            <p:cNvSpPr/>
            <p:nvPr/>
          </p:nvSpPr>
          <p:spPr>
            <a:xfrm>
              <a:off x="7474758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CA05388-1580-1548-A1DB-239F36F2EBF8}"/>
                </a:ext>
              </a:extLst>
            </p:cNvPr>
            <p:cNvSpPr/>
            <p:nvPr/>
          </p:nvSpPr>
          <p:spPr>
            <a:xfrm>
              <a:off x="7187373" y="10162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714773-07A3-D941-BEB1-693F675EBC04}"/>
                </a:ext>
              </a:extLst>
            </p:cNvPr>
            <p:cNvSpPr/>
            <p:nvPr/>
          </p:nvSpPr>
          <p:spPr>
            <a:xfrm>
              <a:off x="7474758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4029223-2885-BF41-AF96-9A263C105FEC}"/>
                </a:ext>
              </a:extLst>
            </p:cNvPr>
            <p:cNvSpPr/>
            <p:nvPr/>
          </p:nvSpPr>
          <p:spPr>
            <a:xfrm>
              <a:off x="7762143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EFC7337-6F77-A442-A066-CE6F6E286141}"/>
                </a:ext>
              </a:extLst>
            </p:cNvPr>
            <p:cNvSpPr/>
            <p:nvPr/>
          </p:nvSpPr>
          <p:spPr>
            <a:xfrm>
              <a:off x="8049527" y="72886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5FBCC33-C857-CF44-8161-2A9F668D900E}"/>
                </a:ext>
              </a:extLst>
            </p:cNvPr>
            <p:cNvSpPr/>
            <p:nvPr/>
          </p:nvSpPr>
          <p:spPr>
            <a:xfrm>
              <a:off x="7762143" y="10162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D9D4E7-5D66-AA48-8FC4-9FE8AC63FC6D}"/>
                </a:ext>
              </a:extLst>
            </p:cNvPr>
            <p:cNvSpPr/>
            <p:nvPr/>
          </p:nvSpPr>
          <p:spPr>
            <a:xfrm>
              <a:off x="8049527" y="101624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6E4EDA8-E1C0-BC47-A467-323AE5F79870}"/>
                </a:ext>
              </a:extLst>
            </p:cNvPr>
            <p:cNvSpPr/>
            <p:nvPr/>
          </p:nvSpPr>
          <p:spPr>
            <a:xfrm>
              <a:off x="7187373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166B7F8-0622-E540-8C0C-E972A98E3021}"/>
                </a:ext>
              </a:extLst>
            </p:cNvPr>
            <p:cNvSpPr/>
            <p:nvPr/>
          </p:nvSpPr>
          <p:spPr>
            <a:xfrm>
              <a:off x="7474758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2FF9D90-618C-EE40-88A9-FCA2DCDB5FAE}"/>
                </a:ext>
              </a:extLst>
            </p:cNvPr>
            <p:cNvSpPr/>
            <p:nvPr/>
          </p:nvSpPr>
          <p:spPr>
            <a:xfrm>
              <a:off x="7187373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52E618-B899-B94F-A73F-8207BF4B6B56}"/>
                </a:ext>
              </a:extLst>
            </p:cNvPr>
            <p:cNvSpPr/>
            <p:nvPr/>
          </p:nvSpPr>
          <p:spPr>
            <a:xfrm>
              <a:off x="7474757" y="159101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AFD2E6-0427-C34A-90AC-B4E67B3B8B01}"/>
                </a:ext>
              </a:extLst>
            </p:cNvPr>
            <p:cNvSpPr/>
            <p:nvPr/>
          </p:nvSpPr>
          <p:spPr>
            <a:xfrm>
              <a:off x="7762142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A25D4A4-9E83-6F4D-8FEF-7F4D2EA19C05}"/>
                </a:ext>
              </a:extLst>
            </p:cNvPr>
            <p:cNvSpPr/>
            <p:nvPr/>
          </p:nvSpPr>
          <p:spPr>
            <a:xfrm>
              <a:off x="8049527" y="130363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EB37425-C05C-D944-9E30-C20A112D04A0}"/>
                </a:ext>
              </a:extLst>
            </p:cNvPr>
            <p:cNvSpPr/>
            <p:nvPr/>
          </p:nvSpPr>
          <p:spPr>
            <a:xfrm>
              <a:off x="7762142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867B94C-ED11-3B47-AE21-888BEC3584EC}"/>
                </a:ext>
              </a:extLst>
            </p:cNvPr>
            <p:cNvSpPr/>
            <p:nvPr/>
          </p:nvSpPr>
          <p:spPr>
            <a:xfrm>
              <a:off x="8049527" y="159101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526E7DB-8F2F-4248-B8B8-A6CB05CCE3D9}"/>
                </a:ext>
              </a:extLst>
            </p:cNvPr>
            <p:cNvSpPr/>
            <p:nvPr/>
          </p:nvSpPr>
          <p:spPr>
            <a:xfrm>
              <a:off x="7239178" y="78066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D9216D6-6AE4-3241-A720-912B6D578F15}"/>
                </a:ext>
              </a:extLst>
            </p:cNvPr>
            <p:cNvSpPr/>
            <p:nvPr/>
          </p:nvSpPr>
          <p:spPr>
            <a:xfrm>
              <a:off x="7813946" y="1068049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DF86BBD-4CB1-D842-9A43-C2D75AA79EBA}"/>
                </a:ext>
              </a:extLst>
            </p:cNvPr>
            <p:cNvSpPr/>
            <p:nvPr/>
          </p:nvSpPr>
          <p:spPr>
            <a:xfrm>
              <a:off x="7526562" y="164281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2E09015-159E-1048-95A7-5AABEC8C6C4C}"/>
              </a:ext>
            </a:extLst>
          </p:cNvPr>
          <p:cNvGrpSpPr/>
          <p:nvPr/>
        </p:nvGrpSpPr>
        <p:grpSpPr>
          <a:xfrm>
            <a:off x="3839398" y="2260440"/>
            <a:ext cx="1149539" cy="1149538"/>
            <a:chOff x="3839398" y="2260440"/>
            <a:chExt cx="1149539" cy="114953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F1E0618-D6D7-8248-A1DD-BA2E3B0E5680}"/>
                </a:ext>
              </a:extLst>
            </p:cNvPr>
            <p:cNvSpPr/>
            <p:nvPr/>
          </p:nvSpPr>
          <p:spPr>
            <a:xfrm>
              <a:off x="3839398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1BBBBB8-5707-C745-A523-39C9B80FE086}"/>
                </a:ext>
              </a:extLst>
            </p:cNvPr>
            <p:cNvSpPr/>
            <p:nvPr/>
          </p:nvSpPr>
          <p:spPr>
            <a:xfrm>
              <a:off x="4126783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BF21DF6-1463-644C-9F3E-D4D4F7080BC6}"/>
                </a:ext>
              </a:extLst>
            </p:cNvPr>
            <p:cNvSpPr/>
            <p:nvPr/>
          </p:nvSpPr>
          <p:spPr>
            <a:xfrm>
              <a:off x="3839398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681668F-1BE2-FD4E-B7FE-BBF022C72EF6}"/>
                </a:ext>
              </a:extLst>
            </p:cNvPr>
            <p:cNvSpPr/>
            <p:nvPr/>
          </p:nvSpPr>
          <p:spPr>
            <a:xfrm>
              <a:off x="4126783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A4979F-A754-CF42-9607-17B1585AE7C1}"/>
                </a:ext>
              </a:extLst>
            </p:cNvPr>
            <p:cNvSpPr/>
            <p:nvPr/>
          </p:nvSpPr>
          <p:spPr>
            <a:xfrm>
              <a:off x="4414168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AF1ED93-F3DC-1E42-9C21-11642EFF17CC}"/>
                </a:ext>
              </a:extLst>
            </p:cNvPr>
            <p:cNvSpPr/>
            <p:nvPr/>
          </p:nvSpPr>
          <p:spPr>
            <a:xfrm>
              <a:off x="4701552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DCADEBB-3BD6-674D-9B91-74489C86AECF}"/>
                </a:ext>
              </a:extLst>
            </p:cNvPr>
            <p:cNvSpPr/>
            <p:nvPr/>
          </p:nvSpPr>
          <p:spPr>
            <a:xfrm>
              <a:off x="4414168" y="254782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A545510-11DA-0446-AA68-302562CC58E4}"/>
                </a:ext>
              </a:extLst>
            </p:cNvPr>
            <p:cNvSpPr/>
            <p:nvPr/>
          </p:nvSpPr>
          <p:spPr>
            <a:xfrm>
              <a:off x="4701552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76F21D4-0E31-2A4B-A39E-24A0173F1C91}"/>
                </a:ext>
              </a:extLst>
            </p:cNvPr>
            <p:cNvSpPr/>
            <p:nvPr/>
          </p:nvSpPr>
          <p:spPr>
            <a:xfrm>
              <a:off x="3839398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5850D82-FDA2-0E4D-8D82-AC69A7DB2E41}"/>
                </a:ext>
              </a:extLst>
            </p:cNvPr>
            <p:cNvSpPr/>
            <p:nvPr/>
          </p:nvSpPr>
          <p:spPr>
            <a:xfrm>
              <a:off x="4126783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3E1D79-B38C-6944-A29E-103C92F7353B}"/>
                </a:ext>
              </a:extLst>
            </p:cNvPr>
            <p:cNvSpPr/>
            <p:nvPr/>
          </p:nvSpPr>
          <p:spPr>
            <a:xfrm>
              <a:off x="3839398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6C39E7A-9687-FE42-8484-BC515B252BF0}"/>
                </a:ext>
              </a:extLst>
            </p:cNvPr>
            <p:cNvSpPr/>
            <p:nvPr/>
          </p:nvSpPr>
          <p:spPr>
            <a:xfrm>
              <a:off x="4126782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1F4C8FE-B169-2A41-800F-DFF17F81FA5B}"/>
                </a:ext>
              </a:extLst>
            </p:cNvPr>
            <p:cNvSpPr/>
            <p:nvPr/>
          </p:nvSpPr>
          <p:spPr>
            <a:xfrm>
              <a:off x="4414167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57ECA74-CC1B-3A4E-B5F9-57CBA72B952B}"/>
                </a:ext>
              </a:extLst>
            </p:cNvPr>
            <p:cNvSpPr/>
            <p:nvPr/>
          </p:nvSpPr>
          <p:spPr>
            <a:xfrm>
              <a:off x="4701552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E4E1552-D116-074A-94CD-D93721ECF9F4}"/>
                </a:ext>
              </a:extLst>
            </p:cNvPr>
            <p:cNvSpPr/>
            <p:nvPr/>
          </p:nvSpPr>
          <p:spPr>
            <a:xfrm>
              <a:off x="4414167" y="31225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EAA3902-208E-394A-90C7-D29184EEF611}"/>
                </a:ext>
              </a:extLst>
            </p:cNvPr>
            <p:cNvSpPr/>
            <p:nvPr/>
          </p:nvSpPr>
          <p:spPr>
            <a:xfrm>
              <a:off x="4701552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D4DF177-F56E-0747-9319-64FDBB21B924}"/>
                </a:ext>
              </a:extLst>
            </p:cNvPr>
            <p:cNvSpPr/>
            <p:nvPr/>
          </p:nvSpPr>
          <p:spPr>
            <a:xfrm>
              <a:off x="3891203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5B04A56-1EB4-A946-832A-CF68BC83E6CC}"/>
                </a:ext>
              </a:extLst>
            </p:cNvPr>
            <p:cNvSpPr/>
            <p:nvPr/>
          </p:nvSpPr>
          <p:spPr>
            <a:xfrm>
              <a:off x="4753356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C293C33E-D7F9-1846-A4D2-92E7A127C5C3}"/>
              </a:ext>
            </a:extLst>
          </p:cNvPr>
          <p:cNvGrpSpPr/>
          <p:nvPr/>
        </p:nvGrpSpPr>
        <p:grpSpPr>
          <a:xfrm>
            <a:off x="5517450" y="2260440"/>
            <a:ext cx="1149539" cy="1149538"/>
            <a:chOff x="5517450" y="2260440"/>
            <a:chExt cx="1149539" cy="114953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9576F3-82D4-CF42-B560-FCD2F936C9F1}"/>
                </a:ext>
              </a:extLst>
            </p:cNvPr>
            <p:cNvSpPr/>
            <p:nvPr/>
          </p:nvSpPr>
          <p:spPr>
            <a:xfrm>
              <a:off x="5517450" y="226044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3CF8468-3C58-E140-B56D-52C7FE8366E9}"/>
                </a:ext>
              </a:extLst>
            </p:cNvPr>
            <p:cNvSpPr/>
            <p:nvPr/>
          </p:nvSpPr>
          <p:spPr>
            <a:xfrm>
              <a:off x="5804835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C601ACF-009C-1348-AAC6-0AE835A4397F}"/>
                </a:ext>
              </a:extLst>
            </p:cNvPr>
            <p:cNvSpPr/>
            <p:nvPr/>
          </p:nvSpPr>
          <p:spPr>
            <a:xfrm>
              <a:off x="551745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6490D26-F0AC-8146-8BB2-3695C371BA23}"/>
                </a:ext>
              </a:extLst>
            </p:cNvPr>
            <p:cNvSpPr/>
            <p:nvPr/>
          </p:nvSpPr>
          <p:spPr>
            <a:xfrm>
              <a:off x="5804835" y="254782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F75AAF-01AB-2A48-950A-841E0A8D0C48}"/>
                </a:ext>
              </a:extLst>
            </p:cNvPr>
            <p:cNvSpPr/>
            <p:nvPr/>
          </p:nvSpPr>
          <p:spPr>
            <a:xfrm>
              <a:off x="6092220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FB0E72-6DFB-F14C-A9F4-84228E2E7CA4}"/>
                </a:ext>
              </a:extLst>
            </p:cNvPr>
            <p:cNvSpPr/>
            <p:nvPr/>
          </p:nvSpPr>
          <p:spPr>
            <a:xfrm>
              <a:off x="6379604" y="226044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EB86BD4-5C98-F242-9D73-54392CC10699}"/>
                </a:ext>
              </a:extLst>
            </p:cNvPr>
            <p:cNvSpPr/>
            <p:nvPr/>
          </p:nvSpPr>
          <p:spPr>
            <a:xfrm>
              <a:off x="6092220" y="254782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7F640DF-9F6C-7640-8118-F37D8FEE62F3}"/>
                </a:ext>
              </a:extLst>
            </p:cNvPr>
            <p:cNvSpPr/>
            <p:nvPr/>
          </p:nvSpPr>
          <p:spPr>
            <a:xfrm>
              <a:off x="6379604" y="254782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9373479-4B59-F941-89CA-D268313CCDDE}"/>
                </a:ext>
              </a:extLst>
            </p:cNvPr>
            <p:cNvSpPr/>
            <p:nvPr/>
          </p:nvSpPr>
          <p:spPr>
            <a:xfrm>
              <a:off x="5517450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228EEB1-690C-904A-B9CA-E8E29A2408D5}"/>
                </a:ext>
              </a:extLst>
            </p:cNvPr>
            <p:cNvSpPr/>
            <p:nvPr/>
          </p:nvSpPr>
          <p:spPr>
            <a:xfrm>
              <a:off x="5804835" y="283520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3673334-2E3E-4241-B2D6-AC7EBA86FB0B}"/>
                </a:ext>
              </a:extLst>
            </p:cNvPr>
            <p:cNvSpPr/>
            <p:nvPr/>
          </p:nvSpPr>
          <p:spPr>
            <a:xfrm>
              <a:off x="5517450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9784E1E-924B-5649-A7E2-BB6E30C5C01E}"/>
                </a:ext>
              </a:extLst>
            </p:cNvPr>
            <p:cNvSpPr/>
            <p:nvPr/>
          </p:nvSpPr>
          <p:spPr>
            <a:xfrm>
              <a:off x="580483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63A401A-6543-644F-894F-6F4B4B2E47F3}"/>
                </a:ext>
              </a:extLst>
            </p:cNvPr>
            <p:cNvSpPr/>
            <p:nvPr/>
          </p:nvSpPr>
          <p:spPr>
            <a:xfrm>
              <a:off x="6092219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C16C734-0E6A-BB46-88CB-52D7CA553FB1}"/>
                </a:ext>
              </a:extLst>
            </p:cNvPr>
            <p:cNvSpPr/>
            <p:nvPr/>
          </p:nvSpPr>
          <p:spPr>
            <a:xfrm>
              <a:off x="6379604" y="283520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92A9ABB-E000-B441-9004-4690AC3225A4}"/>
                </a:ext>
              </a:extLst>
            </p:cNvPr>
            <p:cNvSpPr/>
            <p:nvPr/>
          </p:nvSpPr>
          <p:spPr>
            <a:xfrm>
              <a:off x="6092219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0BD661A-8512-A147-B426-39559486627D}"/>
                </a:ext>
              </a:extLst>
            </p:cNvPr>
            <p:cNvSpPr/>
            <p:nvPr/>
          </p:nvSpPr>
          <p:spPr>
            <a:xfrm>
              <a:off x="6379604" y="31225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01A576B-347F-BA48-B89B-5013D8DC32A5}"/>
                </a:ext>
              </a:extLst>
            </p:cNvPr>
            <p:cNvSpPr/>
            <p:nvPr/>
          </p:nvSpPr>
          <p:spPr>
            <a:xfrm>
              <a:off x="5569255" y="231224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E03342-583A-BE45-B80B-1F6D738EE03E}"/>
                </a:ext>
              </a:extLst>
            </p:cNvPr>
            <p:cNvSpPr/>
            <p:nvPr/>
          </p:nvSpPr>
          <p:spPr>
            <a:xfrm>
              <a:off x="6431408" y="259962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0F985F0-861B-D44E-B24D-60A37E218C68}"/>
              </a:ext>
            </a:extLst>
          </p:cNvPr>
          <p:cNvGrpSpPr/>
          <p:nvPr/>
        </p:nvGrpSpPr>
        <p:grpSpPr>
          <a:xfrm>
            <a:off x="7187373" y="2255358"/>
            <a:ext cx="1149539" cy="1149538"/>
            <a:chOff x="7187373" y="2255358"/>
            <a:chExt cx="1149539" cy="114953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CC914C6-3CB8-8E4D-9BB2-ECBCEA2F3796}"/>
                </a:ext>
              </a:extLst>
            </p:cNvPr>
            <p:cNvSpPr/>
            <p:nvPr/>
          </p:nvSpPr>
          <p:spPr>
            <a:xfrm>
              <a:off x="7187373" y="225535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4228E39-8050-8944-94E9-C312268B510C}"/>
                </a:ext>
              </a:extLst>
            </p:cNvPr>
            <p:cNvSpPr/>
            <p:nvPr/>
          </p:nvSpPr>
          <p:spPr>
            <a:xfrm>
              <a:off x="7474758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0C6CDFF-3E8E-C442-BDBB-4B3D6F9ED36F}"/>
                </a:ext>
              </a:extLst>
            </p:cNvPr>
            <p:cNvSpPr/>
            <p:nvPr/>
          </p:nvSpPr>
          <p:spPr>
            <a:xfrm>
              <a:off x="718737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DAFD6F6-DC9D-C746-942A-1DA158A4B8D3}"/>
                </a:ext>
              </a:extLst>
            </p:cNvPr>
            <p:cNvSpPr/>
            <p:nvPr/>
          </p:nvSpPr>
          <p:spPr>
            <a:xfrm>
              <a:off x="7474758" y="254274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9ECC61E-FC17-DA45-BF9E-7213E2ECA122}"/>
                </a:ext>
              </a:extLst>
            </p:cNvPr>
            <p:cNvSpPr/>
            <p:nvPr/>
          </p:nvSpPr>
          <p:spPr>
            <a:xfrm>
              <a:off x="7762143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9182E3D-B09A-9348-A386-4771D11222A0}"/>
                </a:ext>
              </a:extLst>
            </p:cNvPr>
            <p:cNvSpPr/>
            <p:nvPr/>
          </p:nvSpPr>
          <p:spPr>
            <a:xfrm>
              <a:off x="8049527" y="225535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FD9734A-7B57-7243-A652-37B852A94E99}"/>
                </a:ext>
              </a:extLst>
            </p:cNvPr>
            <p:cNvSpPr/>
            <p:nvPr/>
          </p:nvSpPr>
          <p:spPr>
            <a:xfrm>
              <a:off x="7762143" y="25427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EB6027B-7E46-CB4A-941E-F3880306FA76}"/>
                </a:ext>
              </a:extLst>
            </p:cNvPr>
            <p:cNvSpPr/>
            <p:nvPr/>
          </p:nvSpPr>
          <p:spPr>
            <a:xfrm>
              <a:off x="8049527" y="254274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3B5F3F0-5DC7-EF4F-A626-302B7F6736FC}"/>
                </a:ext>
              </a:extLst>
            </p:cNvPr>
            <p:cNvSpPr/>
            <p:nvPr/>
          </p:nvSpPr>
          <p:spPr>
            <a:xfrm>
              <a:off x="7187373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1223C68-F1E0-B04F-BF6E-60B3C9B15F41}"/>
                </a:ext>
              </a:extLst>
            </p:cNvPr>
            <p:cNvSpPr/>
            <p:nvPr/>
          </p:nvSpPr>
          <p:spPr>
            <a:xfrm>
              <a:off x="7474758" y="283012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F1BC339-B970-5C43-93AC-A30BEF0C1B77}"/>
                </a:ext>
              </a:extLst>
            </p:cNvPr>
            <p:cNvSpPr/>
            <p:nvPr/>
          </p:nvSpPr>
          <p:spPr>
            <a:xfrm>
              <a:off x="7187373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90ABE0F-3872-D844-948B-BE8B890BEFE1}"/>
                </a:ext>
              </a:extLst>
            </p:cNvPr>
            <p:cNvSpPr/>
            <p:nvPr/>
          </p:nvSpPr>
          <p:spPr>
            <a:xfrm>
              <a:off x="747475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8CF9A09-64E2-1149-A30F-351738BF76C9}"/>
                </a:ext>
              </a:extLst>
            </p:cNvPr>
            <p:cNvSpPr/>
            <p:nvPr/>
          </p:nvSpPr>
          <p:spPr>
            <a:xfrm>
              <a:off x="7762142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84054B4-A23E-464C-BB9E-C962953962A1}"/>
                </a:ext>
              </a:extLst>
            </p:cNvPr>
            <p:cNvSpPr/>
            <p:nvPr/>
          </p:nvSpPr>
          <p:spPr>
            <a:xfrm>
              <a:off x="8049527" y="283012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010B7EB-D045-334A-9816-BD0DDD8A562D}"/>
                </a:ext>
              </a:extLst>
            </p:cNvPr>
            <p:cNvSpPr/>
            <p:nvPr/>
          </p:nvSpPr>
          <p:spPr>
            <a:xfrm>
              <a:off x="7762142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904AC66-5D98-E94A-819F-A6643A9F683E}"/>
                </a:ext>
              </a:extLst>
            </p:cNvPr>
            <p:cNvSpPr/>
            <p:nvPr/>
          </p:nvSpPr>
          <p:spPr>
            <a:xfrm>
              <a:off x="8049527" y="311751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2BB0B39-25DB-104B-BB18-665F48B2DE66}"/>
                </a:ext>
              </a:extLst>
            </p:cNvPr>
            <p:cNvSpPr/>
            <p:nvPr/>
          </p:nvSpPr>
          <p:spPr>
            <a:xfrm>
              <a:off x="7239178" y="230716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81109F2-3A3E-7545-A7E1-EF8D3E39E207}"/>
                </a:ext>
              </a:extLst>
            </p:cNvPr>
            <p:cNvSpPr/>
            <p:nvPr/>
          </p:nvSpPr>
          <p:spPr>
            <a:xfrm>
              <a:off x="8101331" y="259454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24FE0FE-0215-8F4A-9A3A-47200CB6569A}"/>
                </a:ext>
              </a:extLst>
            </p:cNvPr>
            <p:cNvSpPr/>
            <p:nvPr/>
          </p:nvSpPr>
          <p:spPr>
            <a:xfrm>
              <a:off x="7526561" y="288193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5A531E2-C59B-2B4A-968B-C3982ABF4664}"/>
              </a:ext>
            </a:extLst>
          </p:cNvPr>
          <p:cNvGrpSpPr/>
          <p:nvPr/>
        </p:nvGrpSpPr>
        <p:grpSpPr>
          <a:xfrm>
            <a:off x="3841902" y="3777870"/>
            <a:ext cx="1149539" cy="1149538"/>
            <a:chOff x="3841902" y="3777870"/>
            <a:chExt cx="1149539" cy="1149538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0DCD641-81A1-4D48-8B2B-CB6F5318ADF3}"/>
                </a:ext>
              </a:extLst>
            </p:cNvPr>
            <p:cNvSpPr/>
            <p:nvPr/>
          </p:nvSpPr>
          <p:spPr>
            <a:xfrm>
              <a:off x="3841902" y="3777870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1D00F0C-20BD-F348-8B8C-9D1B15FF828D}"/>
                </a:ext>
              </a:extLst>
            </p:cNvPr>
            <p:cNvSpPr/>
            <p:nvPr/>
          </p:nvSpPr>
          <p:spPr>
            <a:xfrm>
              <a:off x="4129287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BF0BAF1-4E41-994E-AA1E-11AF6877AC72}"/>
                </a:ext>
              </a:extLst>
            </p:cNvPr>
            <p:cNvSpPr/>
            <p:nvPr/>
          </p:nvSpPr>
          <p:spPr>
            <a:xfrm>
              <a:off x="3841902" y="4065255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9EA0681-FFEA-0040-BCF0-2B8267A1DD3C}"/>
                </a:ext>
              </a:extLst>
            </p:cNvPr>
            <p:cNvSpPr/>
            <p:nvPr/>
          </p:nvSpPr>
          <p:spPr>
            <a:xfrm>
              <a:off x="4129287" y="406525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7967862-07B0-9A49-9CCF-E2A8450AE968}"/>
                </a:ext>
              </a:extLst>
            </p:cNvPr>
            <p:cNvSpPr/>
            <p:nvPr/>
          </p:nvSpPr>
          <p:spPr>
            <a:xfrm>
              <a:off x="4416672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8D4E022-3E92-324E-8AC8-8ADFBAE621B9}"/>
                </a:ext>
              </a:extLst>
            </p:cNvPr>
            <p:cNvSpPr/>
            <p:nvPr/>
          </p:nvSpPr>
          <p:spPr>
            <a:xfrm>
              <a:off x="4704056" y="3777870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305586A-09FF-E145-9D42-D83E7153F23A}"/>
                </a:ext>
              </a:extLst>
            </p:cNvPr>
            <p:cNvSpPr/>
            <p:nvPr/>
          </p:nvSpPr>
          <p:spPr>
            <a:xfrm>
              <a:off x="4416672" y="4065255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B5A2C9D-BFD7-0749-8357-889EBDD2FE10}"/>
                </a:ext>
              </a:extLst>
            </p:cNvPr>
            <p:cNvSpPr/>
            <p:nvPr/>
          </p:nvSpPr>
          <p:spPr>
            <a:xfrm>
              <a:off x="4704056" y="4065254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6F777AA-31F3-DC4A-AD67-B7E774276548}"/>
                </a:ext>
              </a:extLst>
            </p:cNvPr>
            <p:cNvSpPr/>
            <p:nvPr/>
          </p:nvSpPr>
          <p:spPr>
            <a:xfrm>
              <a:off x="3841902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B7491FF-18F3-FA48-B0AC-48C8B1CB66A6}"/>
                </a:ext>
              </a:extLst>
            </p:cNvPr>
            <p:cNvSpPr/>
            <p:nvPr/>
          </p:nvSpPr>
          <p:spPr>
            <a:xfrm>
              <a:off x="4129287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F4416DA-3299-2C47-80CB-DE4AD86A054F}"/>
                </a:ext>
              </a:extLst>
            </p:cNvPr>
            <p:cNvSpPr/>
            <p:nvPr/>
          </p:nvSpPr>
          <p:spPr>
            <a:xfrm>
              <a:off x="3841902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753AB36-F8F1-B143-AB89-CCFC5AFF74BF}"/>
                </a:ext>
              </a:extLst>
            </p:cNvPr>
            <p:cNvSpPr/>
            <p:nvPr/>
          </p:nvSpPr>
          <p:spPr>
            <a:xfrm>
              <a:off x="4129286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C5480BA-55FA-7342-BC49-6A64F277AA35}"/>
                </a:ext>
              </a:extLst>
            </p:cNvPr>
            <p:cNvSpPr/>
            <p:nvPr/>
          </p:nvSpPr>
          <p:spPr>
            <a:xfrm>
              <a:off x="4416671" y="435263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9C5EB47-A156-B045-B40E-5777548BE8A6}"/>
                </a:ext>
              </a:extLst>
            </p:cNvPr>
            <p:cNvSpPr/>
            <p:nvPr/>
          </p:nvSpPr>
          <p:spPr>
            <a:xfrm>
              <a:off x="4704056" y="435263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AD95898-39E7-4849-B121-3903683B1410}"/>
                </a:ext>
              </a:extLst>
            </p:cNvPr>
            <p:cNvSpPr/>
            <p:nvPr/>
          </p:nvSpPr>
          <p:spPr>
            <a:xfrm>
              <a:off x="4416671" y="464002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2BEDDE3-74C3-494D-98BB-A717338D59D2}"/>
                </a:ext>
              </a:extLst>
            </p:cNvPr>
            <p:cNvSpPr/>
            <p:nvPr/>
          </p:nvSpPr>
          <p:spPr>
            <a:xfrm>
              <a:off x="4704056" y="464002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2036587-25E1-8E48-877F-15F98C80A575}"/>
                </a:ext>
              </a:extLst>
            </p:cNvPr>
            <p:cNvSpPr/>
            <p:nvPr/>
          </p:nvSpPr>
          <p:spPr>
            <a:xfrm>
              <a:off x="3893707" y="3829675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6F80083-C7FF-4943-8D81-879B153476BF}"/>
                </a:ext>
              </a:extLst>
            </p:cNvPr>
            <p:cNvSpPr/>
            <p:nvPr/>
          </p:nvSpPr>
          <p:spPr>
            <a:xfrm>
              <a:off x="4176172" y="441289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341924CA-8F9C-8746-86A7-04DB1C3832F9}"/>
              </a:ext>
            </a:extLst>
          </p:cNvPr>
          <p:cNvGrpSpPr/>
          <p:nvPr/>
        </p:nvGrpSpPr>
        <p:grpSpPr>
          <a:xfrm>
            <a:off x="5509337" y="3778259"/>
            <a:ext cx="1149539" cy="1149538"/>
            <a:chOff x="5509337" y="3778259"/>
            <a:chExt cx="1149539" cy="114953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AD5C253-2077-6945-8E89-3248BB8FE191}"/>
                </a:ext>
              </a:extLst>
            </p:cNvPr>
            <p:cNvSpPr/>
            <p:nvPr/>
          </p:nvSpPr>
          <p:spPr>
            <a:xfrm>
              <a:off x="5509337" y="3778259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8B93727-720D-8140-8885-D330117CBAE1}"/>
                </a:ext>
              </a:extLst>
            </p:cNvPr>
            <p:cNvSpPr/>
            <p:nvPr/>
          </p:nvSpPr>
          <p:spPr>
            <a:xfrm>
              <a:off x="5796722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AC81EA9-B905-1445-885D-E76676714FAE}"/>
                </a:ext>
              </a:extLst>
            </p:cNvPr>
            <p:cNvSpPr/>
            <p:nvPr/>
          </p:nvSpPr>
          <p:spPr>
            <a:xfrm>
              <a:off x="550933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F1E31F3-7297-AB47-935C-AF25AD360B60}"/>
                </a:ext>
              </a:extLst>
            </p:cNvPr>
            <p:cNvSpPr/>
            <p:nvPr/>
          </p:nvSpPr>
          <p:spPr>
            <a:xfrm>
              <a:off x="5796722" y="406564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BF77963-2B37-3F46-8D57-D681516BBE18}"/>
                </a:ext>
              </a:extLst>
            </p:cNvPr>
            <p:cNvSpPr/>
            <p:nvPr/>
          </p:nvSpPr>
          <p:spPr>
            <a:xfrm>
              <a:off x="6084107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E0D6740-9B6D-6943-B374-4413837E1CB3}"/>
                </a:ext>
              </a:extLst>
            </p:cNvPr>
            <p:cNvSpPr/>
            <p:nvPr/>
          </p:nvSpPr>
          <p:spPr>
            <a:xfrm>
              <a:off x="6371491" y="3778259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128319-C31A-6841-812E-CB98CCE07B1D}"/>
                </a:ext>
              </a:extLst>
            </p:cNvPr>
            <p:cNvSpPr/>
            <p:nvPr/>
          </p:nvSpPr>
          <p:spPr>
            <a:xfrm>
              <a:off x="6084107" y="4065644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7028B7ED-C676-D740-B532-2059D5FED589}"/>
                </a:ext>
              </a:extLst>
            </p:cNvPr>
            <p:cNvSpPr/>
            <p:nvPr/>
          </p:nvSpPr>
          <p:spPr>
            <a:xfrm>
              <a:off x="6371491" y="406564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F27FBA7-8CF6-6D49-A459-F1CFA2A84FE5}"/>
                </a:ext>
              </a:extLst>
            </p:cNvPr>
            <p:cNvSpPr/>
            <p:nvPr/>
          </p:nvSpPr>
          <p:spPr>
            <a:xfrm>
              <a:off x="5509337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0194C10-D3C3-3542-BE15-B14DEF2961F0}"/>
                </a:ext>
              </a:extLst>
            </p:cNvPr>
            <p:cNvSpPr/>
            <p:nvPr/>
          </p:nvSpPr>
          <p:spPr>
            <a:xfrm>
              <a:off x="5796722" y="43530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353DC7F-8743-1742-B85B-6A5CAA6FA5AD}"/>
                </a:ext>
              </a:extLst>
            </p:cNvPr>
            <p:cNvSpPr/>
            <p:nvPr/>
          </p:nvSpPr>
          <p:spPr>
            <a:xfrm>
              <a:off x="5509337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BEC29E2-9EB0-CF4F-B75A-52E7F5BB5B1E}"/>
                </a:ext>
              </a:extLst>
            </p:cNvPr>
            <p:cNvSpPr/>
            <p:nvPr/>
          </p:nvSpPr>
          <p:spPr>
            <a:xfrm>
              <a:off x="579672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87CD988-22EF-1F43-9493-47A6F9551967}"/>
                </a:ext>
              </a:extLst>
            </p:cNvPr>
            <p:cNvSpPr/>
            <p:nvPr/>
          </p:nvSpPr>
          <p:spPr>
            <a:xfrm>
              <a:off x="6084106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9C2350D-A9B1-154E-86CF-3210C59856FB}"/>
                </a:ext>
              </a:extLst>
            </p:cNvPr>
            <p:cNvSpPr/>
            <p:nvPr/>
          </p:nvSpPr>
          <p:spPr>
            <a:xfrm>
              <a:off x="6371491" y="43530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252B2584-7D70-704B-95DF-A05F0E1F269D}"/>
                </a:ext>
              </a:extLst>
            </p:cNvPr>
            <p:cNvSpPr/>
            <p:nvPr/>
          </p:nvSpPr>
          <p:spPr>
            <a:xfrm>
              <a:off x="6084106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103F23F-6B43-FC4E-B6EB-06BE11CB75D8}"/>
                </a:ext>
              </a:extLst>
            </p:cNvPr>
            <p:cNvSpPr/>
            <p:nvPr/>
          </p:nvSpPr>
          <p:spPr>
            <a:xfrm>
              <a:off x="6371491" y="46404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55F4668-F71C-514E-B8CF-835D22AECAFB}"/>
                </a:ext>
              </a:extLst>
            </p:cNvPr>
            <p:cNvSpPr/>
            <p:nvPr/>
          </p:nvSpPr>
          <p:spPr>
            <a:xfrm>
              <a:off x="5561142" y="3830064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A66E5696-B587-744E-BEA0-23CACA140DE6}"/>
                </a:ext>
              </a:extLst>
            </p:cNvPr>
            <p:cNvSpPr/>
            <p:nvPr/>
          </p:nvSpPr>
          <p:spPr>
            <a:xfrm>
              <a:off x="5843607" y="4413282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Bent-Up Arrow 203">
            <a:extLst>
              <a:ext uri="{FF2B5EF4-FFF2-40B4-BE49-F238E27FC236}">
                <a16:creationId xmlns:a16="http://schemas.microsoft.com/office/drawing/2014/main" id="{BF601C29-0CC4-D349-88BE-CC554FB7EDC1}"/>
              </a:ext>
            </a:extLst>
          </p:cNvPr>
          <p:cNvSpPr/>
          <p:nvPr/>
        </p:nvSpPr>
        <p:spPr>
          <a:xfrm>
            <a:off x="7474757" y="3711388"/>
            <a:ext cx="626574" cy="663388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178618A-FB06-514B-9466-47E9DCCE0BD0}"/>
              </a:ext>
            </a:extLst>
          </p:cNvPr>
          <p:cNvGrpSpPr/>
          <p:nvPr/>
        </p:nvGrpSpPr>
        <p:grpSpPr>
          <a:xfrm>
            <a:off x="3839398" y="5337728"/>
            <a:ext cx="1149539" cy="1149538"/>
            <a:chOff x="3839398" y="5337728"/>
            <a:chExt cx="1149539" cy="1149538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BDE4D7-5455-9349-8657-1CC1E7DB0E22}"/>
                </a:ext>
              </a:extLst>
            </p:cNvPr>
            <p:cNvSpPr/>
            <p:nvPr/>
          </p:nvSpPr>
          <p:spPr>
            <a:xfrm>
              <a:off x="3839398" y="5337728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8AF7A1D1-35E0-DD42-9988-D33E86BE2B4B}"/>
                </a:ext>
              </a:extLst>
            </p:cNvPr>
            <p:cNvSpPr/>
            <p:nvPr/>
          </p:nvSpPr>
          <p:spPr>
            <a:xfrm>
              <a:off x="4126783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1A41B36-E001-DE4E-B8EA-B342ED8276F3}"/>
                </a:ext>
              </a:extLst>
            </p:cNvPr>
            <p:cNvSpPr/>
            <p:nvPr/>
          </p:nvSpPr>
          <p:spPr>
            <a:xfrm>
              <a:off x="3839398" y="562511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BA3F91E-3411-2641-B0B6-DCFD0FA9F152}"/>
                </a:ext>
              </a:extLst>
            </p:cNvPr>
            <p:cNvSpPr/>
            <p:nvPr/>
          </p:nvSpPr>
          <p:spPr>
            <a:xfrm>
              <a:off x="4126783" y="562511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3C85A64-DEAE-9A47-8AE4-CE806E2411D6}"/>
                </a:ext>
              </a:extLst>
            </p:cNvPr>
            <p:cNvSpPr/>
            <p:nvPr/>
          </p:nvSpPr>
          <p:spPr>
            <a:xfrm>
              <a:off x="4414168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BFDC541-B720-3F46-A6D6-0645C06B6E42}"/>
                </a:ext>
              </a:extLst>
            </p:cNvPr>
            <p:cNvSpPr/>
            <p:nvPr/>
          </p:nvSpPr>
          <p:spPr>
            <a:xfrm>
              <a:off x="4701552" y="533772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02AFF4E6-D3C9-6042-B938-612F2FDD9238}"/>
                </a:ext>
              </a:extLst>
            </p:cNvPr>
            <p:cNvSpPr/>
            <p:nvPr/>
          </p:nvSpPr>
          <p:spPr>
            <a:xfrm>
              <a:off x="4414168" y="562511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BE6D099-76CD-8F47-8E3F-12BF28FF9DDA}"/>
                </a:ext>
              </a:extLst>
            </p:cNvPr>
            <p:cNvSpPr/>
            <p:nvPr/>
          </p:nvSpPr>
          <p:spPr>
            <a:xfrm>
              <a:off x="4701552" y="562511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54C584E-03E0-6148-9698-FD2A3460B0C6}"/>
                </a:ext>
              </a:extLst>
            </p:cNvPr>
            <p:cNvSpPr/>
            <p:nvPr/>
          </p:nvSpPr>
          <p:spPr>
            <a:xfrm>
              <a:off x="3839398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27A42B0-36FD-8D41-B7D1-B93C719712A2}"/>
                </a:ext>
              </a:extLst>
            </p:cNvPr>
            <p:cNvSpPr/>
            <p:nvPr/>
          </p:nvSpPr>
          <p:spPr>
            <a:xfrm>
              <a:off x="4126783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042B075-377A-0F46-836B-84320BCCFE99}"/>
                </a:ext>
              </a:extLst>
            </p:cNvPr>
            <p:cNvSpPr/>
            <p:nvPr/>
          </p:nvSpPr>
          <p:spPr>
            <a:xfrm>
              <a:off x="3839398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506FF99-0CDD-9544-80AA-A6CD90BCB8D8}"/>
                </a:ext>
              </a:extLst>
            </p:cNvPr>
            <p:cNvSpPr/>
            <p:nvPr/>
          </p:nvSpPr>
          <p:spPr>
            <a:xfrm>
              <a:off x="4126782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5D04D51-8012-654E-8764-70B7FB29A29B}"/>
                </a:ext>
              </a:extLst>
            </p:cNvPr>
            <p:cNvSpPr/>
            <p:nvPr/>
          </p:nvSpPr>
          <p:spPr>
            <a:xfrm>
              <a:off x="4414167" y="591249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EFA2108-F355-E740-A930-575C85598AB2}"/>
                </a:ext>
              </a:extLst>
            </p:cNvPr>
            <p:cNvSpPr/>
            <p:nvPr/>
          </p:nvSpPr>
          <p:spPr>
            <a:xfrm>
              <a:off x="4701552" y="5912497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183C6BE-E528-4643-A084-068B0343EBFA}"/>
                </a:ext>
              </a:extLst>
            </p:cNvPr>
            <p:cNvSpPr/>
            <p:nvPr/>
          </p:nvSpPr>
          <p:spPr>
            <a:xfrm>
              <a:off x="4414167" y="6199881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02CD6AF9-6329-1546-B8C2-E89530877406}"/>
                </a:ext>
              </a:extLst>
            </p:cNvPr>
            <p:cNvSpPr/>
            <p:nvPr/>
          </p:nvSpPr>
          <p:spPr>
            <a:xfrm>
              <a:off x="4701552" y="6199881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B59BDB49-DA55-6944-B61B-3121A0B74191}"/>
                </a:ext>
              </a:extLst>
            </p:cNvPr>
            <p:cNvSpPr/>
            <p:nvPr/>
          </p:nvSpPr>
          <p:spPr>
            <a:xfrm>
              <a:off x="3891203" y="5389533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8559FE6-8155-0F4C-9BA5-F2C8B67B976F}"/>
                </a:ext>
              </a:extLst>
            </p:cNvPr>
            <p:cNvSpPr/>
            <p:nvPr/>
          </p:nvSpPr>
          <p:spPr>
            <a:xfrm>
              <a:off x="4753356" y="5969536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BB6E5E4-FD34-3241-A905-D3CCA28F6D6A}"/>
              </a:ext>
            </a:extLst>
          </p:cNvPr>
          <p:cNvGrpSpPr/>
          <p:nvPr/>
        </p:nvGrpSpPr>
        <p:grpSpPr>
          <a:xfrm>
            <a:off x="5517450" y="5342193"/>
            <a:ext cx="1149539" cy="1149538"/>
            <a:chOff x="5517450" y="5342193"/>
            <a:chExt cx="1149539" cy="1149538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54114D4-8E28-7D4F-B9CA-BF693E5E5B6B}"/>
                </a:ext>
              </a:extLst>
            </p:cNvPr>
            <p:cNvSpPr/>
            <p:nvPr/>
          </p:nvSpPr>
          <p:spPr>
            <a:xfrm>
              <a:off x="5517450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1FCF18A-ED82-664C-832C-3DE5101C98AB}"/>
                </a:ext>
              </a:extLst>
            </p:cNvPr>
            <p:cNvSpPr/>
            <p:nvPr/>
          </p:nvSpPr>
          <p:spPr>
            <a:xfrm>
              <a:off x="5804835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080E163-B6F5-7D45-B84B-597B1C0EE17B}"/>
                </a:ext>
              </a:extLst>
            </p:cNvPr>
            <p:cNvSpPr/>
            <p:nvPr/>
          </p:nvSpPr>
          <p:spPr>
            <a:xfrm>
              <a:off x="551745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8A655BD-2BB2-F848-9638-5CAC47A018B4}"/>
                </a:ext>
              </a:extLst>
            </p:cNvPr>
            <p:cNvSpPr/>
            <p:nvPr/>
          </p:nvSpPr>
          <p:spPr>
            <a:xfrm>
              <a:off x="5804835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0F379A99-E536-DC41-8745-905DC3BDDA3A}"/>
                </a:ext>
              </a:extLst>
            </p:cNvPr>
            <p:cNvSpPr/>
            <p:nvPr/>
          </p:nvSpPr>
          <p:spPr>
            <a:xfrm>
              <a:off x="6092220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B6E7393-87E9-3C40-90A2-F1CB539985E7}"/>
                </a:ext>
              </a:extLst>
            </p:cNvPr>
            <p:cNvSpPr/>
            <p:nvPr/>
          </p:nvSpPr>
          <p:spPr>
            <a:xfrm>
              <a:off x="6379604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56707B92-7D81-8446-B42B-8F24E746F535}"/>
                </a:ext>
              </a:extLst>
            </p:cNvPr>
            <p:cNvSpPr/>
            <p:nvPr/>
          </p:nvSpPr>
          <p:spPr>
            <a:xfrm>
              <a:off x="6092220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688453E9-B4C5-CE49-A002-F21903346E2E}"/>
                </a:ext>
              </a:extLst>
            </p:cNvPr>
            <p:cNvSpPr/>
            <p:nvPr/>
          </p:nvSpPr>
          <p:spPr>
            <a:xfrm>
              <a:off x="6379604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BEB0106-CA56-984D-9D56-D68203C9EA4B}"/>
                </a:ext>
              </a:extLst>
            </p:cNvPr>
            <p:cNvSpPr/>
            <p:nvPr/>
          </p:nvSpPr>
          <p:spPr>
            <a:xfrm>
              <a:off x="5517450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17BEAD5-1553-CD4A-9672-C3DBE329D424}"/>
                </a:ext>
              </a:extLst>
            </p:cNvPr>
            <p:cNvSpPr/>
            <p:nvPr/>
          </p:nvSpPr>
          <p:spPr>
            <a:xfrm>
              <a:off x="5804835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C94EF8B-DB1D-9145-A260-66D574F38374}"/>
                </a:ext>
              </a:extLst>
            </p:cNvPr>
            <p:cNvSpPr/>
            <p:nvPr/>
          </p:nvSpPr>
          <p:spPr>
            <a:xfrm>
              <a:off x="5517450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B34C2DD8-9792-E54B-9D5A-F481B4AF98F9}"/>
                </a:ext>
              </a:extLst>
            </p:cNvPr>
            <p:cNvSpPr/>
            <p:nvPr/>
          </p:nvSpPr>
          <p:spPr>
            <a:xfrm>
              <a:off x="5804834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2F626AF-9E36-7B4D-B154-EB6E95A50214}"/>
                </a:ext>
              </a:extLst>
            </p:cNvPr>
            <p:cNvSpPr/>
            <p:nvPr/>
          </p:nvSpPr>
          <p:spPr>
            <a:xfrm>
              <a:off x="6092219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20D84D8-DF5F-D04E-B666-7C93E8282726}"/>
                </a:ext>
              </a:extLst>
            </p:cNvPr>
            <p:cNvSpPr/>
            <p:nvPr/>
          </p:nvSpPr>
          <p:spPr>
            <a:xfrm>
              <a:off x="6379604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69544C33-7862-C34A-9575-8A82CD8E6080}"/>
                </a:ext>
              </a:extLst>
            </p:cNvPr>
            <p:cNvSpPr/>
            <p:nvPr/>
          </p:nvSpPr>
          <p:spPr>
            <a:xfrm>
              <a:off x="6092219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43061FE-77F2-4B43-8A8C-6C693E6B1506}"/>
                </a:ext>
              </a:extLst>
            </p:cNvPr>
            <p:cNvSpPr/>
            <p:nvPr/>
          </p:nvSpPr>
          <p:spPr>
            <a:xfrm>
              <a:off x="6379604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D746E26-4E31-A44C-B101-0088F12267D5}"/>
                </a:ext>
              </a:extLst>
            </p:cNvPr>
            <p:cNvSpPr/>
            <p:nvPr/>
          </p:nvSpPr>
          <p:spPr>
            <a:xfrm>
              <a:off x="5569255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01B63F05-1DAB-CC49-BB3B-ECD0E641098B}"/>
                </a:ext>
              </a:extLst>
            </p:cNvPr>
            <p:cNvSpPr/>
            <p:nvPr/>
          </p:nvSpPr>
          <p:spPr>
            <a:xfrm>
              <a:off x="6431408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45D4D5B-4187-244C-A7D9-65555BB8CD90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5D51BEA-0A70-4049-BBE6-0B16ACBD87F4}"/>
              </a:ext>
            </a:extLst>
          </p:cNvPr>
          <p:cNvGrpSpPr/>
          <p:nvPr/>
        </p:nvGrpSpPr>
        <p:grpSpPr>
          <a:xfrm>
            <a:off x="7187373" y="5342193"/>
            <a:ext cx="1149539" cy="1149538"/>
            <a:chOff x="7187373" y="5342193"/>
            <a:chExt cx="1149539" cy="1149538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3D43A1B3-B631-B44B-88C7-6A27A862D86B}"/>
                </a:ext>
              </a:extLst>
            </p:cNvPr>
            <p:cNvSpPr/>
            <p:nvPr/>
          </p:nvSpPr>
          <p:spPr>
            <a:xfrm>
              <a:off x="7187373" y="5342193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8BBCB68-B121-CE4D-BF1C-C052203EE68C}"/>
                </a:ext>
              </a:extLst>
            </p:cNvPr>
            <p:cNvSpPr/>
            <p:nvPr/>
          </p:nvSpPr>
          <p:spPr>
            <a:xfrm>
              <a:off x="7474758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26B1B25-AEFF-3441-8D24-7107E496C13A}"/>
                </a:ext>
              </a:extLst>
            </p:cNvPr>
            <p:cNvSpPr/>
            <p:nvPr/>
          </p:nvSpPr>
          <p:spPr>
            <a:xfrm>
              <a:off x="718737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D2A57C77-4796-1A4D-B2DB-2F519A9D1EEB}"/>
                </a:ext>
              </a:extLst>
            </p:cNvPr>
            <p:cNvSpPr/>
            <p:nvPr/>
          </p:nvSpPr>
          <p:spPr>
            <a:xfrm>
              <a:off x="7474758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215AD46-93F5-A148-B5F1-C432B5A28263}"/>
                </a:ext>
              </a:extLst>
            </p:cNvPr>
            <p:cNvSpPr/>
            <p:nvPr/>
          </p:nvSpPr>
          <p:spPr>
            <a:xfrm>
              <a:off x="7762143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94DEDC8-2B39-1A48-8175-C50F65AFEC43}"/>
                </a:ext>
              </a:extLst>
            </p:cNvPr>
            <p:cNvSpPr/>
            <p:nvPr/>
          </p:nvSpPr>
          <p:spPr>
            <a:xfrm>
              <a:off x="8049527" y="5342193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41C9AD8-8046-E744-87EF-80C26A672ADD}"/>
                </a:ext>
              </a:extLst>
            </p:cNvPr>
            <p:cNvSpPr/>
            <p:nvPr/>
          </p:nvSpPr>
          <p:spPr>
            <a:xfrm>
              <a:off x="7762143" y="5629578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C16E884-DD77-9B48-9B21-FE4FE07E3CBE}"/>
                </a:ext>
              </a:extLst>
            </p:cNvPr>
            <p:cNvSpPr/>
            <p:nvPr/>
          </p:nvSpPr>
          <p:spPr>
            <a:xfrm>
              <a:off x="8049527" y="5629577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7087F7FE-3C1B-6A43-A658-428EF0E330BD}"/>
                </a:ext>
              </a:extLst>
            </p:cNvPr>
            <p:cNvSpPr/>
            <p:nvPr/>
          </p:nvSpPr>
          <p:spPr>
            <a:xfrm>
              <a:off x="7187373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E5FCE009-835A-A14F-B57F-A90E61175691}"/>
                </a:ext>
              </a:extLst>
            </p:cNvPr>
            <p:cNvSpPr/>
            <p:nvPr/>
          </p:nvSpPr>
          <p:spPr>
            <a:xfrm>
              <a:off x="7474758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844D48B-60D0-444C-8313-3CCE7A768FA8}"/>
                </a:ext>
              </a:extLst>
            </p:cNvPr>
            <p:cNvSpPr/>
            <p:nvPr/>
          </p:nvSpPr>
          <p:spPr>
            <a:xfrm>
              <a:off x="7187373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E48D396-730D-8248-A9E1-5F3FC5286099}"/>
                </a:ext>
              </a:extLst>
            </p:cNvPr>
            <p:cNvSpPr/>
            <p:nvPr/>
          </p:nvSpPr>
          <p:spPr>
            <a:xfrm>
              <a:off x="7474757" y="6204346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F6DA1A7-740F-F144-AD45-AD0F32C4546C}"/>
                </a:ext>
              </a:extLst>
            </p:cNvPr>
            <p:cNvSpPr/>
            <p:nvPr/>
          </p:nvSpPr>
          <p:spPr>
            <a:xfrm>
              <a:off x="7762142" y="5916962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010AC4F1-60B4-2D4C-962C-A217C6D9C264}"/>
                </a:ext>
              </a:extLst>
            </p:cNvPr>
            <p:cNvSpPr/>
            <p:nvPr/>
          </p:nvSpPr>
          <p:spPr>
            <a:xfrm>
              <a:off x="8049527" y="5916962"/>
              <a:ext cx="287385" cy="287385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07EEBAA0-F936-3C49-A8CD-CEC12CB2D1DD}"/>
                </a:ext>
              </a:extLst>
            </p:cNvPr>
            <p:cNvSpPr/>
            <p:nvPr/>
          </p:nvSpPr>
          <p:spPr>
            <a:xfrm>
              <a:off x="7762142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550EFD92-AF42-A145-842C-D9E3A343FBAC}"/>
                </a:ext>
              </a:extLst>
            </p:cNvPr>
            <p:cNvSpPr/>
            <p:nvPr/>
          </p:nvSpPr>
          <p:spPr>
            <a:xfrm>
              <a:off x="8049527" y="6204346"/>
              <a:ext cx="287385" cy="287385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82CB373-70EE-364E-B498-16EB199594DE}"/>
                </a:ext>
              </a:extLst>
            </p:cNvPr>
            <p:cNvSpPr/>
            <p:nvPr/>
          </p:nvSpPr>
          <p:spPr>
            <a:xfrm>
              <a:off x="7239178" y="5393998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8E204E49-B5A9-8A47-8CDE-D9E8A5CF9D8E}"/>
                </a:ext>
              </a:extLst>
            </p:cNvPr>
            <p:cNvSpPr/>
            <p:nvPr/>
          </p:nvSpPr>
          <p:spPr>
            <a:xfrm>
              <a:off x="8101331" y="597400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7C4405F-6097-064D-AD19-58D2CA035A51}"/>
                </a:ext>
              </a:extLst>
            </p:cNvPr>
            <p:cNvSpPr/>
            <p:nvPr/>
          </p:nvSpPr>
          <p:spPr>
            <a:xfrm>
              <a:off x="7526561" y="6260871"/>
              <a:ext cx="183776" cy="183776"/>
            </a:xfrm>
            <a:prstGeom prst="ellipse">
              <a:avLst/>
            </a:prstGeom>
            <a:solidFill>
              <a:srgbClr val="7030A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7A65EE26-58BF-F441-9E65-8B2B16AF708A}"/>
              </a:ext>
            </a:extLst>
          </p:cNvPr>
          <p:cNvCxnSpPr>
            <a:cxnSpLocks/>
          </p:cNvCxnSpPr>
          <p:nvPr/>
        </p:nvCxnSpPr>
        <p:spPr>
          <a:xfrm>
            <a:off x="1694329" y="2217588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75FC378-4A30-5E4B-9B9D-55C788F9D0D8}"/>
              </a:ext>
            </a:extLst>
          </p:cNvPr>
          <p:cNvCxnSpPr>
            <a:cxnSpLocks/>
          </p:cNvCxnSpPr>
          <p:nvPr/>
        </p:nvCxnSpPr>
        <p:spPr>
          <a:xfrm>
            <a:off x="5118846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9CDF8167-FA0B-2341-BA58-539B129FC3D5}"/>
              </a:ext>
            </a:extLst>
          </p:cNvPr>
          <p:cNvCxnSpPr>
            <a:cxnSpLocks/>
          </p:cNvCxnSpPr>
          <p:nvPr/>
        </p:nvCxnSpPr>
        <p:spPr>
          <a:xfrm>
            <a:off x="6804211" y="130318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E1CC587E-4811-484C-BC66-D633AEC28CDF}"/>
              </a:ext>
            </a:extLst>
          </p:cNvPr>
          <p:cNvCxnSpPr>
            <a:cxnSpLocks/>
          </p:cNvCxnSpPr>
          <p:nvPr/>
        </p:nvCxnSpPr>
        <p:spPr>
          <a:xfrm>
            <a:off x="5109881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877357F5-66B6-1243-B907-5AAA5BF94212}"/>
              </a:ext>
            </a:extLst>
          </p:cNvPr>
          <p:cNvCxnSpPr>
            <a:cxnSpLocks/>
          </p:cNvCxnSpPr>
          <p:nvPr/>
        </p:nvCxnSpPr>
        <p:spPr>
          <a:xfrm>
            <a:off x="6795246" y="2831519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558AFF07-4517-D94B-9BA4-278F490C64DC}"/>
              </a:ext>
            </a:extLst>
          </p:cNvPr>
          <p:cNvCxnSpPr>
            <a:cxnSpLocks/>
          </p:cNvCxnSpPr>
          <p:nvPr/>
        </p:nvCxnSpPr>
        <p:spPr>
          <a:xfrm>
            <a:off x="5091951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410B61E-F425-7A43-B889-2FF82A480C13}"/>
              </a:ext>
            </a:extLst>
          </p:cNvPr>
          <p:cNvCxnSpPr>
            <a:cxnSpLocks/>
          </p:cNvCxnSpPr>
          <p:nvPr/>
        </p:nvCxnSpPr>
        <p:spPr>
          <a:xfrm>
            <a:off x="6777316" y="5911045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8723E1F-FB6C-B54A-9012-1405EC05BC97}"/>
              </a:ext>
            </a:extLst>
          </p:cNvPr>
          <p:cNvCxnSpPr>
            <a:cxnSpLocks/>
          </p:cNvCxnSpPr>
          <p:nvPr/>
        </p:nvCxnSpPr>
        <p:spPr>
          <a:xfrm>
            <a:off x="3370819" y="2399050"/>
            <a:ext cx="354339" cy="4828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C8B1D3CE-7E81-A847-A399-CCE72A90C76F}"/>
              </a:ext>
            </a:extLst>
          </p:cNvPr>
          <p:cNvCxnSpPr>
            <a:cxnSpLocks/>
          </p:cNvCxnSpPr>
          <p:nvPr/>
        </p:nvCxnSpPr>
        <p:spPr>
          <a:xfrm>
            <a:off x="3095594" y="2973819"/>
            <a:ext cx="618688" cy="13363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Elbow Connector 288">
            <a:extLst>
              <a:ext uri="{FF2B5EF4-FFF2-40B4-BE49-F238E27FC236}">
                <a16:creationId xmlns:a16="http://schemas.microsoft.com/office/drawing/2014/main" id="{A8649AF5-218D-2946-9F74-D9BE9BD4FB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6507" y="3977505"/>
            <a:ext cx="3082372" cy="10750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03CB2553-F8CB-2340-A169-3187E78BEE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17911" y="742091"/>
            <a:ext cx="482880" cy="10311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C18C8E70-75F9-0B44-BFD7-C1D88C8CB065}"/>
              </a:ext>
            </a:extLst>
          </p:cNvPr>
          <p:cNvCxnSpPr>
            <a:cxnSpLocks/>
          </p:cNvCxnSpPr>
          <p:nvPr/>
        </p:nvCxnSpPr>
        <p:spPr>
          <a:xfrm>
            <a:off x="5118846" y="4374776"/>
            <a:ext cx="2779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Rectangle 309">
            <a:extLst>
              <a:ext uri="{FF2B5EF4-FFF2-40B4-BE49-F238E27FC236}">
                <a16:creationId xmlns:a16="http://schemas.microsoft.com/office/drawing/2014/main" id="{50DD1A22-4CA5-CC41-95E9-C29EB903B3D6}"/>
              </a:ext>
            </a:extLst>
          </p:cNvPr>
          <p:cNvSpPr/>
          <p:nvPr/>
        </p:nvSpPr>
        <p:spPr>
          <a:xfrm>
            <a:off x="0" y="6488668"/>
            <a:ext cx="3313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Annimation at http://www.brainmetrix.com/8-queens/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212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3E3D7-6AC3-3C45-A3A4-A2B65E49B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509004"/>
            <a:ext cx="8196210" cy="4015497"/>
          </a:xfrm>
        </p:spPr>
        <p:txBody>
          <a:bodyPr/>
          <a:lstStyle/>
          <a:p>
            <a:r>
              <a:rPr lang="en-US" sz="2000" b="0" dirty="0"/>
              <a:t>9 x 9 grid</a:t>
            </a:r>
          </a:p>
          <a:p>
            <a:r>
              <a:rPr lang="en-US" sz="2000" b="0" dirty="0"/>
              <a:t>Each row and column contain all numbers from 1 to 9</a:t>
            </a:r>
          </a:p>
          <a:p>
            <a:r>
              <a:rPr lang="en-US" sz="2000" b="0" dirty="0"/>
              <a:t>There are 9 3x3 panels in the grid, starting with the upper left-hand corner. No 3x3 panel may contain the same number twice.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A2EBD-F77D-EC44-A771-6D4EF628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 example: sudoku solver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B2725-BF79-1349-A716-2C9C579B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83" y="3381092"/>
            <a:ext cx="2770093" cy="277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CE89F-AC93-C843-8F4C-DF8B6C57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161" y="3381093"/>
            <a:ext cx="2770093" cy="2770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13DAC2-4F33-F54E-8804-058D30BECD8C}"/>
              </a:ext>
            </a:extLst>
          </p:cNvPr>
          <p:cNvSpPr/>
          <p:nvPr/>
        </p:nvSpPr>
        <p:spPr>
          <a:xfrm>
            <a:off x="1285746" y="6151185"/>
            <a:ext cx="23391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https://en.wikipedia.org/wiki/Sudoku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89037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How many </a:t>
            </a:r>
            <a:r>
              <a:rPr lang="en-U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possible unique paths</a:t>
            </a:r>
            <a:r>
              <a:rPr lang="en-US" sz="1800" b="0" dirty="0">
                <a:highlight>
                  <a:srgbClr val="FFFF00"/>
                </a:highlight>
              </a:rPr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3711A-83E4-C445-B54C-10D69B72159B}"/>
              </a:ext>
            </a:extLst>
          </p:cNvPr>
          <p:cNvSpPr/>
          <p:nvPr/>
        </p:nvSpPr>
        <p:spPr>
          <a:xfrm>
            <a:off x="116542" y="6550223"/>
            <a:ext cx="6069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https://leetcode.com/problems/unique-paths/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201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How many </a:t>
            </a:r>
            <a:r>
              <a:rPr lang="en-US" sz="1800" b="0" dirty="0">
                <a:solidFill>
                  <a:srgbClr val="FF0000"/>
                </a:solidFill>
              </a:rPr>
              <a:t>possible unique paths</a:t>
            </a:r>
            <a:r>
              <a:rPr lang="en-US" sz="1800" b="0" dirty="0"/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694329" y="439807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273543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1975501" y="573004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1893109" y="45630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174281" y="58950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014302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014301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212020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527127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527126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224250" y="47477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224249" y="5446947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421968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421968" y="49126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722721" y="56119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338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</a:t>
            </a:r>
            <a:r>
              <a:rPr lang="en-US" sz="1800" b="0" i="1" dirty="0">
                <a:solidFill>
                  <a:srgbClr val="FF0000"/>
                </a:solidFill>
              </a:rPr>
              <a:t>m</a:t>
            </a:r>
            <a:r>
              <a:rPr lang="en-US" sz="1800" b="0" dirty="0">
                <a:solidFill>
                  <a:srgbClr val="FF0000"/>
                </a:solidFill>
              </a:rPr>
              <a:t> x </a:t>
            </a:r>
            <a:r>
              <a:rPr lang="en-US" sz="1800" b="0" i="1" dirty="0">
                <a:solidFill>
                  <a:srgbClr val="FF0000"/>
                </a:solidFill>
              </a:rPr>
              <a:t>n</a:t>
            </a:r>
            <a:r>
              <a:rPr lang="en-US" sz="1800" b="0" dirty="0">
                <a:solidFill>
                  <a:srgbClr val="FF0000"/>
                </a:solidFill>
              </a:rPr>
              <a:t> grid</a:t>
            </a:r>
            <a:r>
              <a:rPr lang="en-US" sz="1800" b="0" dirty="0"/>
              <a:t> (marked 'Start' in the diagram below).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The robot is trying to reach the bottom-right corner of the grid (marked 'Finish' in the diagram below).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Print out the possible paths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4092388"/>
            <a:ext cx="508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2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163337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Backtracking: all possible paths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46B0805-2A5B-0D43-8AB8-67C83224E31A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77BF8E-794B-6E46-A7AD-8170AAE9172E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8B67D3-BA1B-AD46-9DE6-D98DCF98440A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E021CF-F66D-2040-A3D3-166535DDE197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0EA7CA-A858-0D4C-A638-B877EB3E94CB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D5347-5156-624F-A9D4-5715B7A13164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37C096-53A9-DE42-87A8-4FB073754186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352E9-2186-3948-A658-706A061E90F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504944-2C1F-AE45-A93F-0B5DB0F9C676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508E6-2221-BC4D-85A6-4DD7DF63EE55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CDBC4E-C16C-754C-9C8E-2301B7129827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D355E-C92C-9B4E-890D-6DDE51E497F9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81F4CF-0CE2-BF4F-A9D8-B0FAC42C31CF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78440A2-E71C-EF49-906E-538C08D7B7C4}"/>
              </a:ext>
            </a:extLst>
          </p:cNvPr>
          <p:cNvSpPr txBox="1"/>
          <p:nvPr/>
        </p:nvSpPr>
        <p:spPr>
          <a:xfrm>
            <a:off x="831618" y="354427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[0]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50504A7-234C-8E41-B131-06C7AF5926D8}"/>
              </a:ext>
            </a:extLst>
          </p:cNvPr>
          <p:cNvGrpSpPr/>
          <p:nvPr/>
        </p:nvGrpSpPr>
        <p:grpSpPr>
          <a:xfrm>
            <a:off x="2721487" y="2463695"/>
            <a:ext cx="1486490" cy="1381548"/>
            <a:chOff x="2721487" y="2096131"/>
            <a:chExt cx="1486490" cy="13815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2C72449-A952-A44B-8D81-341BE5C7056B}"/>
                </a:ext>
              </a:extLst>
            </p:cNvPr>
            <p:cNvSpPr/>
            <p:nvPr/>
          </p:nvSpPr>
          <p:spPr>
            <a:xfrm>
              <a:off x="2721488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41DF20-1E69-0341-82EB-72EFE0AEC0A9}"/>
                </a:ext>
              </a:extLst>
            </p:cNvPr>
            <p:cNvSpPr/>
            <p:nvPr/>
          </p:nvSpPr>
          <p:spPr>
            <a:xfrm>
              <a:off x="272148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BCABAED-A153-7249-A0B1-993D5A8F4E25}"/>
                </a:ext>
              </a:extLst>
            </p:cNvPr>
            <p:cNvSpPr/>
            <p:nvPr/>
          </p:nvSpPr>
          <p:spPr>
            <a:xfrm>
              <a:off x="3215980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BFA580-0E46-2D48-B266-C1BF6F3BDFA1}"/>
                </a:ext>
              </a:extLst>
            </p:cNvPr>
            <p:cNvSpPr/>
            <p:nvPr/>
          </p:nvSpPr>
          <p:spPr>
            <a:xfrm>
              <a:off x="3215979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E30AFA-CA21-DD40-8F47-BEC498C77730}"/>
                </a:ext>
              </a:extLst>
            </p:cNvPr>
            <p:cNvSpPr txBox="1"/>
            <p:nvPr/>
          </p:nvSpPr>
          <p:spPr>
            <a:xfrm>
              <a:off x="3356228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FEB919-7563-3E4B-B4EA-35278F96E97D}"/>
                </a:ext>
              </a:extLst>
            </p:cNvPr>
            <p:cNvSpPr txBox="1"/>
            <p:nvPr/>
          </p:nvSpPr>
          <p:spPr>
            <a:xfrm>
              <a:off x="3356228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C38A57-A9E2-1C41-833D-2123A37AD00A}"/>
                </a:ext>
              </a:extLst>
            </p:cNvPr>
            <p:cNvSpPr txBox="1"/>
            <p:nvPr/>
          </p:nvSpPr>
          <p:spPr>
            <a:xfrm>
              <a:off x="2860229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4E7AC6-968C-344D-B074-0D1E38D9D3CA}"/>
                </a:ext>
              </a:extLst>
            </p:cNvPr>
            <p:cNvSpPr txBox="1"/>
            <p:nvPr/>
          </p:nvSpPr>
          <p:spPr>
            <a:xfrm>
              <a:off x="286022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499B4-86BC-7640-B96B-BA5028EAEACD}"/>
                </a:ext>
              </a:extLst>
            </p:cNvPr>
            <p:cNvSpPr/>
            <p:nvPr/>
          </p:nvSpPr>
          <p:spPr>
            <a:xfrm>
              <a:off x="3711978" y="24856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34E4D1-B1A0-5145-BCBC-33B7104AAE1E}"/>
                </a:ext>
              </a:extLst>
            </p:cNvPr>
            <p:cNvSpPr/>
            <p:nvPr/>
          </p:nvSpPr>
          <p:spPr>
            <a:xfrm>
              <a:off x="371197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929E74-9CE8-F64B-87A6-0FF6EFC6DF8E}"/>
                </a:ext>
              </a:extLst>
            </p:cNvPr>
            <p:cNvSpPr txBox="1"/>
            <p:nvPr/>
          </p:nvSpPr>
          <p:spPr>
            <a:xfrm>
              <a:off x="385071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F70B9-8CDC-1C40-8F6D-96CE633BE90A}"/>
                </a:ext>
              </a:extLst>
            </p:cNvPr>
            <p:cNvSpPr txBox="1"/>
            <p:nvPr/>
          </p:nvSpPr>
          <p:spPr>
            <a:xfrm>
              <a:off x="385071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279A6F-5930-6349-8144-729FDF6DB658}"/>
                </a:ext>
              </a:extLst>
            </p:cNvPr>
            <p:cNvSpPr txBox="1"/>
            <p:nvPr/>
          </p:nvSpPr>
          <p:spPr>
            <a:xfrm>
              <a:off x="3004660" y="2096131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1]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1D208E9-D1E9-9146-AC4B-B278991719CD}"/>
              </a:ext>
            </a:extLst>
          </p:cNvPr>
          <p:cNvGrpSpPr/>
          <p:nvPr/>
        </p:nvGrpSpPr>
        <p:grpSpPr>
          <a:xfrm>
            <a:off x="5040678" y="1700211"/>
            <a:ext cx="1486490" cy="1373741"/>
            <a:chOff x="4770864" y="2103938"/>
            <a:chExt cx="1486490" cy="137374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34C7017-FD31-6246-9448-4DED1D977D6C}"/>
                </a:ext>
              </a:extLst>
            </p:cNvPr>
            <p:cNvSpPr/>
            <p:nvPr/>
          </p:nvSpPr>
          <p:spPr>
            <a:xfrm>
              <a:off x="477086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22C560E-B123-9442-8A34-F2B3AC0CE388}"/>
                </a:ext>
              </a:extLst>
            </p:cNvPr>
            <p:cNvSpPr/>
            <p:nvPr/>
          </p:nvSpPr>
          <p:spPr>
            <a:xfrm>
              <a:off x="477086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F3B548-04E6-A449-83FA-8F088AA16562}"/>
                </a:ext>
              </a:extLst>
            </p:cNvPr>
            <p:cNvSpPr/>
            <p:nvPr/>
          </p:nvSpPr>
          <p:spPr>
            <a:xfrm>
              <a:off x="5265357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09BAB6-5028-F14B-812E-8276142752D6}"/>
                </a:ext>
              </a:extLst>
            </p:cNvPr>
            <p:cNvSpPr/>
            <p:nvPr/>
          </p:nvSpPr>
          <p:spPr>
            <a:xfrm>
              <a:off x="5265356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C68E38-AF6F-FC47-A9A8-390DAEBB4715}"/>
                </a:ext>
              </a:extLst>
            </p:cNvPr>
            <p:cNvSpPr txBox="1"/>
            <p:nvPr/>
          </p:nvSpPr>
          <p:spPr>
            <a:xfrm>
              <a:off x="5405605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3FEAB7-F2E3-894C-8464-93CA7262E805}"/>
                </a:ext>
              </a:extLst>
            </p:cNvPr>
            <p:cNvSpPr txBox="1"/>
            <p:nvPr/>
          </p:nvSpPr>
          <p:spPr>
            <a:xfrm>
              <a:off x="5405605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29AFFF-91D1-E04C-B310-4FCCC2497E43}"/>
                </a:ext>
              </a:extLst>
            </p:cNvPr>
            <p:cNvSpPr txBox="1"/>
            <p:nvPr/>
          </p:nvSpPr>
          <p:spPr>
            <a:xfrm>
              <a:off x="4909606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BA4010-EF8A-E147-B5DC-6A042E7FCABF}"/>
                </a:ext>
              </a:extLst>
            </p:cNvPr>
            <p:cNvSpPr txBox="1"/>
            <p:nvPr/>
          </p:nvSpPr>
          <p:spPr>
            <a:xfrm>
              <a:off x="490960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8359F0-C45D-8F48-88A8-5A39D50AAFB7}"/>
                </a:ext>
              </a:extLst>
            </p:cNvPr>
            <p:cNvSpPr/>
            <p:nvPr/>
          </p:nvSpPr>
          <p:spPr>
            <a:xfrm>
              <a:off x="576135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80F0294-0FA9-9F49-B46C-D6614CFB41EC}"/>
                </a:ext>
              </a:extLst>
            </p:cNvPr>
            <p:cNvSpPr/>
            <p:nvPr/>
          </p:nvSpPr>
          <p:spPr>
            <a:xfrm>
              <a:off x="576135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41A5A3-0EFE-3543-9752-BB7852F8635A}"/>
                </a:ext>
              </a:extLst>
            </p:cNvPr>
            <p:cNvSpPr txBox="1"/>
            <p:nvPr/>
          </p:nvSpPr>
          <p:spPr>
            <a:xfrm>
              <a:off x="5900096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C4ECC4-2C7A-8A49-9B4F-1176AF0C9649}"/>
                </a:ext>
              </a:extLst>
            </p:cNvPr>
            <p:cNvSpPr txBox="1"/>
            <p:nvPr/>
          </p:nvSpPr>
          <p:spPr>
            <a:xfrm>
              <a:off x="590009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E671260-6FFF-1F4A-A7F0-0362A7941B21}"/>
                </a:ext>
              </a:extLst>
            </p:cNvPr>
            <p:cNvSpPr txBox="1"/>
            <p:nvPr/>
          </p:nvSpPr>
          <p:spPr>
            <a:xfrm>
              <a:off x="5085372" y="2103938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2]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809FB21-F392-F74E-BDA7-A0DE0119DF07}"/>
              </a:ext>
            </a:extLst>
          </p:cNvPr>
          <p:cNvGrpSpPr/>
          <p:nvPr/>
        </p:nvGrpSpPr>
        <p:grpSpPr>
          <a:xfrm>
            <a:off x="7160066" y="1710387"/>
            <a:ext cx="1486490" cy="1363565"/>
            <a:chOff x="6746818" y="2114114"/>
            <a:chExt cx="1486490" cy="13635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0A49FA-6B9A-6442-A17D-B416B710CCE3}"/>
                </a:ext>
              </a:extLst>
            </p:cNvPr>
            <p:cNvSpPr/>
            <p:nvPr/>
          </p:nvSpPr>
          <p:spPr>
            <a:xfrm>
              <a:off x="674681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A0BDB7F-58DB-324A-99C9-1A0E83DC4A53}"/>
                </a:ext>
              </a:extLst>
            </p:cNvPr>
            <p:cNvSpPr/>
            <p:nvPr/>
          </p:nvSpPr>
          <p:spPr>
            <a:xfrm>
              <a:off x="6746818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1BDECE5-7164-1143-A200-EF1BDB95291D}"/>
                </a:ext>
              </a:extLst>
            </p:cNvPr>
            <p:cNvSpPr/>
            <p:nvPr/>
          </p:nvSpPr>
          <p:spPr>
            <a:xfrm>
              <a:off x="7241311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53F803-675F-8F4F-BDC5-B5AF27691D23}"/>
                </a:ext>
              </a:extLst>
            </p:cNvPr>
            <p:cNvSpPr/>
            <p:nvPr/>
          </p:nvSpPr>
          <p:spPr>
            <a:xfrm>
              <a:off x="7241310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D92A402-800A-9148-BE8A-775D13FA7CAC}"/>
                </a:ext>
              </a:extLst>
            </p:cNvPr>
            <p:cNvSpPr txBox="1"/>
            <p:nvPr/>
          </p:nvSpPr>
          <p:spPr>
            <a:xfrm>
              <a:off x="738155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33BB3B-AB9B-7A46-977E-99634E33E5A7}"/>
                </a:ext>
              </a:extLst>
            </p:cNvPr>
            <p:cNvSpPr txBox="1"/>
            <p:nvPr/>
          </p:nvSpPr>
          <p:spPr>
            <a:xfrm>
              <a:off x="738155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1BC4CC-079A-314E-BBB5-E021BB9C2196}"/>
                </a:ext>
              </a:extLst>
            </p:cNvPr>
            <p:cNvSpPr txBox="1"/>
            <p:nvPr/>
          </p:nvSpPr>
          <p:spPr>
            <a:xfrm>
              <a:off x="6885560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18B7FE-F2B8-9448-8ACA-FB0E701486F3}"/>
                </a:ext>
              </a:extLst>
            </p:cNvPr>
            <p:cNvSpPr txBox="1"/>
            <p:nvPr/>
          </p:nvSpPr>
          <p:spPr>
            <a:xfrm>
              <a:off x="688556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6F0489F-3857-884B-972E-627E02ECB5A9}"/>
                </a:ext>
              </a:extLst>
            </p:cNvPr>
            <p:cNvSpPr/>
            <p:nvPr/>
          </p:nvSpPr>
          <p:spPr>
            <a:xfrm>
              <a:off x="773730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66EE82F-57D9-C546-8442-BF512BADD699}"/>
                </a:ext>
              </a:extLst>
            </p:cNvPr>
            <p:cNvSpPr/>
            <p:nvPr/>
          </p:nvSpPr>
          <p:spPr>
            <a:xfrm>
              <a:off x="7737308" y="2981680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D9BF35-F21E-864B-880F-7643C362EC05}"/>
                </a:ext>
              </a:extLst>
            </p:cNvPr>
            <p:cNvSpPr txBox="1"/>
            <p:nvPr/>
          </p:nvSpPr>
          <p:spPr>
            <a:xfrm>
              <a:off x="7876050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CAD300-304D-A740-8404-1E25C5D8F130}"/>
                </a:ext>
              </a:extLst>
            </p:cNvPr>
            <p:cNvSpPr txBox="1"/>
            <p:nvPr/>
          </p:nvSpPr>
          <p:spPr>
            <a:xfrm>
              <a:off x="787605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104B339-872F-D04D-9590-0838360B6C97}"/>
                </a:ext>
              </a:extLst>
            </p:cNvPr>
            <p:cNvSpPr txBox="1"/>
            <p:nvPr/>
          </p:nvSpPr>
          <p:spPr>
            <a:xfrm>
              <a:off x="6911179" y="2114114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2, 5]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DB00E7E-7205-2B4E-97F5-7331C5750708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492111D-6971-C647-B292-6A5B789B71CC}"/>
              </a:ext>
            </a:extLst>
          </p:cNvPr>
          <p:cNvGrpSpPr/>
          <p:nvPr/>
        </p:nvGrpSpPr>
        <p:grpSpPr>
          <a:xfrm>
            <a:off x="5040678" y="3199443"/>
            <a:ext cx="1486490" cy="1355083"/>
            <a:chOff x="4770864" y="3603170"/>
            <a:chExt cx="1486490" cy="135508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649B932-5C4E-ED49-AAC7-634C51D77C4C}"/>
                </a:ext>
              </a:extLst>
            </p:cNvPr>
            <p:cNvSpPr/>
            <p:nvPr/>
          </p:nvSpPr>
          <p:spPr>
            <a:xfrm>
              <a:off x="4770865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DD7555-0FD7-D04D-A1EF-B78795F76C6F}"/>
                </a:ext>
              </a:extLst>
            </p:cNvPr>
            <p:cNvSpPr/>
            <p:nvPr/>
          </p:nvSpPr>
          <p:spPr>
            <a:xfrm>
              <a:off x="477086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395FF94-1834-D946-A4FC-2A47B71CCE09}"/>
                </a:ext>
              </a:extLst>
            </p:cNvPr>
            <p:cNvSpPr/>
            <p:nvPr/>
          </p:nvSpPr>
          <p:spPr>
            <a:xfrm>
              <a:off x="5265357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8EC71B2-26FF-3446-B969-27321185AA82}"/>
                </a:ext>
              </a:extLst>
            </p:cNvPr>
            <p:cNvSpPr/>
            <p:nvPr/>
          </p:nvSpPr>
          <p:spPr>
            <a:xfrm>
              <a:off x="5265356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5DC0332-4617-E14C-AAE7-D41BBBDA0AAF}"/>
                </a:ext>
              </a:extLst>
            </p:cNvPr>
            <p:cNvSpPr txBox="1"/>
            <p:nvPr/>
          </p:nvSpPr>
          <p:spPr>
            <a:xfrm>
              <a:off x="5405605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0FA822D-AA25-FE40-A633-2C4785323617}"/>
                </a:ext>
              </a:extLst>
            </p:cNvPr>
            <p:cNvSpPr txBox="1"/>
            <p:nvPr/>
          </p:nvSpPr>
          <p:spPr>
            <a:xfrm>
              <a:off x="5405605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643C4B4-F380-9446-A574-AC0314430FDC}"/>
                </a:ext>
              </a:extLst>
            </p:cNvPr>
            <p:cNvSpPr txBox="1"/>
            <p:nvPr/>
          </p:nvSpPr>
          <p:spPr>
            <a:xfrm>
              <a:off x="4909606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398FCB-41C0-F848-9491-1BE971367D24}"/>
                </a:ext>
              </a:extLst>
            </p:cNvPr>
            <p:cNvSpPr txBox="1"/>
            <p:nvPr/>
          </p:nvSpPr>
          <p:spPr>
            <a:xfrm>
              <a:off x="490960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1C087F3-7FCE-244E-A0DF-1250B4908ADC}"/>
                </a:ext>
              </a:extLst>
            </p:cNvPr>
            <p:cNvSpPr/>
            <p:nvPr/>
          </p:nvSpPr>
          <p:spPr>
            <a:xfrm>
              <a:off x="5761355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2C135AA-B894-D543-BEDE-A5B0A935CECD}"/>
                </a:ext>
              </a:extLst>
            </p:cNvPr>
            <p:cNvSpPr/>
            <p:nvPr/>
          </p:nvSpPr>
          <p:spPr>
            <a:xfrm>
              <a:off x="576135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022CB4B-7B92-FF45-AD20-FB117FBF3B81}"/>
                </a:ext>
              </a:extLst>
            </p:cNvPr>
            <p:cNvSpPr txBox="1"/>
            <p:nvPr/>
          </p:nvSpPr>
          <p:spPr>
            <a:xfrm>
              <a:off x="5900096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4FD039-3213-B541-AC90-B88DFBA9B5B0}"/>
                </a:ext>
              </a:extLst>
            </p:cNvPr>
            <p:cNvSpPr txBox="1"/>
            <p:nvPr/>
          </p:nvSpPr>
          <p:spPr>
            <a:xfrm>
              <a:off x="590009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000B4CC-F016-804A-8034-20E8016D058C}"/>
                </a:ext>
              </a:extLst>
            </p:cNvPr>
            <p:cNvSpPr txBox="1"/>
            <p:nvPr/>
          </p:nvSpPr>
          <p:spPr>
            <a:xfrm>
              <a:off x="5085372" y="3603170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4]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92A35D8-E433-B343-A855-D0C147031F7F}"/>
              </a:ext>
            </a:extLst>
          </p:cNvPr>
          <p:cNvGrpSpPr/>
          <p:nvPr/>
        </p:nvGrpSpPr>
        <p:grpSpPr>
          <a:xfrm>
            <a:off x="7160066" y="3199443"/>
            <a:ext cx="1486490" cy="1355083"/>
            <a:chOff x="6746818" y="3603170"/>
            <a:chExt cx="1486490" cy="1355083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711301A-149D-BB48-9BE7-9A66A88AE5B1}"/>
                </a:ext>
              </a:extLst>
            </p:cNvPr>
            <p:cNvSpPr/>
            <p:nvPr/>
          </p:nvSpPr>
          <p:spPr>
            <a:xfrm>
              <a:off x="6746819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E68432-4F49-CE47-9A16-9C1398C265DA}"/>
                </a:ext>
              </a:extLst>
            </p:cNvPr>
            <p:cNvSpPr/>
            <p:nvPr/>
          </p:nvSpPr>
          <p:spPr>
            <a:xfrm>
              <a:off x="6746818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9713860-454F-7F4E-9C1A-5A33FB670870}"/>
                </a:ext>
              </a:extLst>
            </p:cNvPr>
            <p:cNvSpPr/>
            <p:nvPr/>
          </p:nvSpPr>
          <p:spPr>
            <a:xfrm>
              <a:off x="7241311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1214DC5-41C5-444E-A0B8-7A32B7711A9F}"/>
                </a:ext>
              </a:extLst>
            </p:cNvPr>
            <p:cNvSpPr/>
            <p:nvPr/>
          </p:nvSpPr>
          <p:spPr>
            <a:xfrm>
              <a:off x="7241310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93BE84-9613-3246-98A3-F2B10B9C0FFD}"/>
                </a:ext>
              </a:extLst>
            </p:cNvPr>
            <p:cNvSpPr txBox="1"/>
            <p:nvPr/>
          </p:nvSpPr>
          <p:spPr>
            <a:xfrm>
              <a:off x="7381559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EB4645A-B017-6247-B434-A40937857CDE}"/>
                </a:ext>
              </a:extLst>
            </p:cNvPr>
            <p:cNvSpPr txBox="1"/>
            <p:nvPr/>
          </p:nvSpPr>
          <p:spPr>
            <a:xfrm>
              <a:off x="7381559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1D58C1-ABA7-F340-898B-82B2D85110F9}"/>
                </a:ext>
              </a:extLst>
            </p:cNvPr>
            <p:cNvSpPr txBox="1"/>
            <p:nvPr/>
          </p:nvSpPr>
          <p:spPr>
            <a:xfrm>
              <a:off x="6885560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8DBA6A-FFEE-D540-B32F-954BDBEEC1A8}"/>
                </a:ext>
              </a:extLst>
            </p:cNvPr>
            <p:cNvSpPr txBox="1"/>
            <p:nvPr/>
          </p:nvSpPr>
          <p:spPr>
            <a:xfrm>
              <a:off x="688556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D844DA1-B9F3-6540-BFD6-CD4EF9983E18}"/>
                </a:ext>
              </a:extLst>
            </p:cNvPr>
            <p:cNvSpPr/>
            <p:nvPr/>
          </p:nvSpPr>
          <p:spPr>
            <a:xfrm>
              <a:off x="7737309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C86E60F-35B3-814F-98CC-F49F1D37D439}"/>
                </a:ext>
              </a:extLst>
            </p:cNvPr>
            <p:cNvSpPr/>
            <p:nvPr/>
          </p:nvSpPr>
          <p:spPr>
            <a:xfrm>
              <a:off x="7737308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970F347-6084-1743-8B26-E7F2FF0C429E}"/>
                </a:ext>
              </a:extLst>
            </p:cNvPr>
            <p:cNvSpPr txBox="1"/>
            <p:nvPr/>
          </p:nvSpPr>
          <p:spPr>
            <a:xfrm>
              <a:off x="7876050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230CFF-2589-5B44-BFB4-F377F9987462}"/>
                </a:ext>
              </a:extLst>
            </p:cNvPr>
            <p:cNvSpPr txBox="1"/>
            <p:nvPr/>
          </p:nvSpPr>
          <p:spPr>
            <a:xfrm>
              <a:off x="787605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AC1DC2-26D3-1F4D-9BB4-B4BBF4F67ED8}"/>
                </a:ext>
              </a:extLst>
            </p:cNvPr>
            <p:cNvSpPr txBox="1"/>
            <p:nvPr/>
          </p:nvSpPr>
          <p:spPr>
            <a:xfrm>
              <a:off x="6992646" y="3603170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4, 5]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351D7E-0D81-3840-B3D3-7A4B874450F7}"/>
              </a:ext>
            </a:extLst>
          </p:cNvPr>
          <p:cNvGrpSpPr/>
          <p:nvPr/>
        </p:nvGrpSpPr>
        <p:grpSpPr>
          <a:xfrm>
            <a:off x="2728723" y="5028581"/>
            <a:ext cx="1486490" cy="1372851"/>
            <a:chOff x="2719758" y="5234776"/>
            <a:chExt cx="1486490" cy="1372851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4CC5C44-352A-9942-9DE4-6C9FB4F2C692}"/>
                </a:ext>
              </a:extLst>
            </p:cNvPr>
            <p:cNvSpPr/>
            <p:nvPr/>
          </p:nvSpPr>
          <p:spPr>
            <a:xfrm>
              <a:off x="2719759" y="5615629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929EBE7-FDCC-E54D-B428-C17D34F4EAB6}"/>
                </a:ext>
              </a:extLst>
            </p:cNvPr>
            <p:cNvSpPr/>
            <p:nvPr/>
          </p:nvSpPr>
          <p:spPr>
            <a:xfrm>
              <a:off x="2719758" y="6111628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3CE50DC-DDB5-024D-B140-0B96AEDCAB3C}"/>
                </a:ext>
              </a:extLst>
            </p:cNvPr>
            <p:cNvSpPr/>
            <p:nvPr/>
          </p:nvSpPr>
          <p:spPr>
            <a:xfrm>
              <a:off x="3214251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9D78C49-868A-BC4B-9D0B-19FA6328BBC7}"/>
                </a:ext>
              </a:extLst>
            </p:cNvPr>
            <p:cNvSpPr/>
            <p:nvPr/>
          </p:nvSpPr>
          <p:spPr>
            <a:xfrm>
              <a:off x="3214250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3D4269A-209B-2A42-BEC7-3B214770B543}"/>
                </a:ext>
              </a:extLst>
            </p:cNvPr>
            <p:cNvSpPr txBox="1"/>
            <p:nvPr/>
          </p:nvSpPr>
          <p:spPr>
            <a:xfrm>
              <a:off x="3354499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FA106A7-3ED0-BD4C-9BEA-FD8A002D6267}"/>
                </a:ext>
              </a:extLst>
            </p:cNvPr>
            <p:cNvSpPr txBox="1"/>
            <p:nvPr/>
          </p:nvSpPr>
          <p:spPr>
            <a:xfrm>
              <a:off x="3354499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A7F485A-AC6F-6043-A2F4-BCE5093DEDE8}"/>
                </a:ext>
              </a:extLst>
            </p:cNvPr>
            <p:cNvSpPr txBox="1"/>
            <p:nvPr/>
          </p:nvSpPr>
          <p:spPr>
            <a:xfrm>
              <a:off x="2858500" y="6228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1A0FDF5-6261-7640-89F2-7CACBE23978E}"/>
                </a:ext>
              </a:extLst>
            </p:cNvPr>
            <p:cNvSpPr txBox="1"/>
            <p:nvPr/>
          </p:nvSpPr>
          <p:spPr>
            <a:xfrm>
              <a:off x="285850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52C401-4CDB-A141-8202-A7D97CDE39E2}"/>
                </a:ext>
              </a:extLst>
            </p:cNvPr>
            <p:cNvSpPr/>
            <p:nvPr/>
          </p:nvSpPr>
          <p:spPr>
            <a:xfrm>
              <a:off x="3710249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73BAD19-0708-E544-BC80-1E0B78B675CF}"/>
                </a:ext>
              </a:extLst>
            </p:cNvPr>
            <p:cNvSpPr/>
            <p:nvPr/>
          </p:nvSpPr>
          <p:spPr>
            <a:xfrm>
              <a:off x="3710248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C82FAB4-563E-CA48-A30A-372923CB6B46}"/>
                </a:ext>
              </a:extLst>
            </p:cNvPr>
            <p:cNvSpPr txBox="1"/>
            <p:nvPr/>
          </p:nvSpPr>
          <p:spPr>
            <a:xfrm>
              <a:off x="3848990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7E97B08-7FEA-184E-BE3F-D2BAA74719DC}"/>
                </a:ext>
              </a:extLst>
            </p:cNvPr>
            <p:cNvSpPr txBox="1"/>
            <p:nvPr/>
          </p:nvSpPr>
          <p:spPr>
            <a:xfrm>
              <a:off x="384899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1EE27F-925F-0747-89CE-FD3742C7449E}"/>
                </a:ext>
              </a:extLst>
            </p:cNvPr>
            <p:cNvSpPr txBox="1"/>
            <p:nvPr/>
          </p:nvSpPr>
          <p:spPr>
            <a:xfrm>
              <a:off x="3105233" y="523477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3]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AC14309-7578-654F-B8EE-941BDA5C990C}"/>
              </a:ext>
            </a:extLst>
          </p:cNvPr>
          <p:cNvGrpSpPr/>
          <p:nvPr/>
        </p:nvGrpSpPr>
        <p:grpSpPr>
          <a:xfrm>
            <a:off x="4914301" y="5028581"/>
            <a:ext cx="1486490" cy="1376804"/>
            <a:chOff x="4770864" y="5234776"/>
            <a:chExt cx="1486490" cy="137680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3A75807-3B29-F241-A418-932D537FE184}"/>
                </a:ext>
              </a:extLst>
            </p:cNvPr>
            <p:cNvSpPr/>
            <p:nvPr/>
          </p:nvSpPr>
          <p:spPr>
            <a:xfrm>
              <a:off x="4770865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F5F248-AB31-DC45-B9FD-07B1CA514F97}"/>
                </a:ext>
              </a:extLst>
            </p:cNvPr>
            <p:cNvSpPr/>
            <p:nvPr/>
          </p:nvSpPr>
          <p:spPr>
            <a:xfrm>
              <a:off x="4770864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BF8B751-2CBE-3049-B4C6-AA45F6825B61}"/>
                </a:ext>
              </a:extLst>
            </p:cNvPr>
            <p:cNvSpPr/>
            <p:nvPr/>
          </p:nvSpPr>
          <p:spPr>
            <a:xfrm>
              <a:off x="5265357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A3B0C41-3174-FA4E-8C4F-0632622CFB35}"/>
                </a:ext>
              </a:extLst>
            </p:cNvPr>
            <p:cNvSpPr/>
            <p:nvPr/>
          </p:nvSpPr>
          <p:spPr>
            <a:xfrm>
              <a:off x="5265356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C00CE46-DE6B-3D4A-B6EE-289FBE3E7F81}"/>
                </a:ext>
              </a:extLst>
            </p:cNvPr>
            <p:cNvSpPr txBox="1"/>
            <p:nvPr/>
          </p:nvSpPr>
          <p:spPr>
            <a:xfrm>
              <a:off x="5405605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60433BA-D4E9-EA40-9AA4-81E0154CB308}"/>
                </a:ext>
              </a:extLst>
            </p:cNvPr>
            <p:cNvSpPr txBox="1"/>
            <p:nvPr/>
          </p:nvSpPr>
          <p:spPr>
            <a:xfrm>
              <a:off x="5405605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E83BEE-7C9E-664A-90BA-C90B17E2650B}"/>
                </a:ext>
              </a:extLst>
            </p:cNvPr>
            <p:cNvSpPr txBox="1"/>
            <p:nvPr/>
          </p:nvSpPr>
          <p:spPr>
            <a:xfrm>
              <a:off x="4909606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A7BF168-A2DB-1C4C-9D22-C8D3EFFE5E83}"/>
                </a:ext>
              </a:extLst>
            </p:cNvPr>
            <p:cNvSpPr txBox="1"/>
            <p:nvPr/>
          </p:nvSpPr>
          <p:spPr>
            <a:xfrm>
              <a:off x="490960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EF05AAE-710F-AF46-AF90-0C8C7A4FFE8D}"/>
                </a:ext>
              </a:extLst>
            </p:cNvPr>
            <p:cNvSpPr/>
            <p:nvPr/>
          </p:nvSpPr>
          <p:spPr>
            <a:xfrm>
              <a:off x="5761355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A637B0C-5824-984B-92A5-5B3CE42028AD}"/>
                </a:ext>
              </a:extLst>
            </p:cNvPr>
            <p:cNvSpPr/>
            <p:nvPr/>
          </p:nvSpPr>
          <p:spPr>
            <a:xfrm>
              <a:off x="5761354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675765D-F70A-E54F-B7ED-0792F4E05D7F}"/>
                </a:ext>
              </a:extLst>
            </p:cNvPr>
            <p:cNvSpPr txBox="1"/>
            <p:nvPr/>
          </p:nvSpPr>
          <p:spPr>
            <a:xfrm>
              <a:off x="5900096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468342A-22F9-CD43-B08F-70B068E43819}"/>
                </a:ext>
              </a:extLst>
            </p:cNvPr>
            <p:cNvSpPr txBox="1"/>
            <p:nvPr/>
          </p:nvSpPr>
          <p:spPr>
            <a:xfrm>
              <a:off x="590009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B298866-26A9-0A4E-95E3-96AC646041F5}"/>
                </a:ext>
              </a:extLst>
            </p:cNvPr>
            <p:cNvSpPr txBox="1"/>
            <p:nvPr/>
          </p:nvSpPr>
          <p:spPr>
            <a:xfrm>
              <a:off x="5063789" y="5234776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4]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01C26DC-589C-8240-91F4-6BEE995CA877}"/>
              </a:ext>
            </a:extLst>
          </p:cNvPr>
          <p:cNvGrpSpPr/>
          <p:nvPr/>
        </p:nvGrpSpPr>
        <p:grpSpPr>
          <a:xfrm>
            <a:off x="7030049" y="5037419"/>
            <a:ext cx="1486490" cy="1367966"/>
            <a:chOff x="6743178" y="5243614"/>
            <a:chExt cx="1486490" cy="1367966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1A001D7-BBEB-EE48-8316-D05FBA6B826C}"/>
                </a:ext>
              </a:extLst>
            </p:cNvPr>
            <p:cNvSpPr/>
            <p:nvPr/>
          </p:nvSpPr>
          <p:spPr>
            <a:xfrm>
              <a:off x="6743179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1F80AF9-DF13-C348-AC6B-1B8962A089A0}"/>
                </a:ext>
              </a:extLst>
            </p:cNvPr>
            <p:cNvSpPr/>
            <p:nvPr/>
          </p:nvSpPr>
          <p:spPr>
            <a:xfrm>
              <a:off x="6743178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A3FB423-0C01-8949-8E0F-A929421DCAF4}"/>
                </a:ext>
              </a:extLst>
            </p:cNvPr>
            <p:cNvSpPr/>
            <p:nvPr/>
          </p:nvSpPr>
          <p:spPr>
            <a:xfrm>
              <a:off x="7237671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D15F65C-63C1-F346-B5F1-DCC4B51815A7}"/>
                </a:ext>
              </a:extLst>
            </p:cNvPr>
            <p:cNvSpPr/>
            <p:nvPr/>
          </p:nvSpPr>
          <p:spPr>
            <a:xfrm>
              <a:off x="7237670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468660-DB6C-9949-8319-3C2C96E77941}"/>
                </a:ext>
              </a:extLst>
            </p:cNvPr>
            <p:cNvSpPr txBox="1"/>
            <p:nvPr/>
          </p:nvSpPr>
          <p:spPr>
            <a:xfrm>
              <a:off x="7377919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49410E7-6C13-2F40-B475-587222EB408C}"/>
                </a:ext>
              </a:extLst>
            </p:cNvPr>
            <p:cNvSpPr txBox="1"/>
            <p:nvPr/>
          </p:nvSpPr>
          <p:spPr>
            <a:xfrm>
              <a:off x="7377919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CF39B49-04D0-D540-9715-FE071A3F29F3}"/>
                </a:ext>
              </a:extLst>
            </p:cNvPr>
            <p:cNvSpPr txBox="1"/>
            <p:nvPr/>
          </p:nvSpPr>
          <p:spPr>
            <a:xfrm>
              <a:off x="6881920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16A2F60-6821-4741-9638-AF2460F08909}"/>
                </a:ext>
              </a:extLst>
            </p:cNvPr>
            <p:cNvSpPr txBox="1"/>
            <p:nvPr/>
          </p:nvSpPr>
          <p:spPr>
            <a:xfrm>
              <a:off x="688192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4048A45-F677-8741-B503-6AE8DA4E0761}"/>
                </a:ext>
              </a:extLst>
            </p:cNvPr>
            <p:cNvSpPr/>
            <p:nvPr/>
          </p:nvSpPr>
          <p:spPr>
            <a:xfrm>
              <a:off x="7733669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99E50D1-B7C9-3B47-ACEA-5C1E5AE20004}"/>
                </a:ext>
              </a:extLst>
            </p:cNvPr>
            <p:cNvSpPr/>
            <p:nvPr/>
          </p:nvSpPr>
          <p:spPr>
            <a:xfrm>
              <a:off x="7733668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2E588A7-1BD6-3B41-8392-8CF36F4C0CB3}"/>
                </a:ext>
              </a:extLst>
            </p:cNvPr>
            <p:cNvSpPr txBox="1"/>
            <p:nvPr/>
          </p:nvSpPr>
          <p:spPr>
            <a:xfrm>
              <a:off x="7872410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F563772-DCF4-164E-A61F-FE7A20165DD7}"/>
                </a:ext>
              </a:extLst>
            </p:cNvPr>
            <p:cNvSpPr txBox="1"/>
            <p:nvPr/>
          </p:nvSpPr>
          <p:spPr>
            <a:xfrm>
              <a:off x="787241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54B4C26-2077-AE44-9EA4-44DAF1AD4AC6}"/>
                </a:ext>
              </a:extLst>
            </p:cNvPr>
            <p:cNvSpPr txBox="1"/>
            <p:nvPr/>
          </p:nvSpPr>
          <p:spPr>
            <a:xfrm>
              <a:off x="6958678" y="5243614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4, 5]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3C76A9-B019-6147-A330-11C195915824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625740C-0F88-CE49-82D5-56DBE9B94551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EB98587-5EC6-0F41-B4DF-1BDD96F1DED4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00092FF-FF34-0540-B85C-AFE1DDD8DA2C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6BC3C68-0D95-9145-AB71-E525C72384D7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E84E6C5-CA40-D045-88E7-8C12A68D3FBB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FAEF8D6-36EB-604A-A5AA-34B0781836DA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95A5093-E8D1-8946-9DC9-BE697CF8363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50AF2CD-EE7A-5C44-BF8A-6F261AD49AC2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F0D63AA-F3D8-8B4C-9A8A-CD0071262A33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C346ED9-E8AD-164E-8871-1E0E496C5F4C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AC4A547-4B4B-3547-BAEE-4F3975A81BF3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F49154-3096-6640-8BF4-34EFF6290623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FA34AE3-A70D-F149-969A-1EA3B8F8C924}"/>
              </a:ext>
            </a:extLst>
          </p:cNvPr>
          <p:cNvCxnSpPr>
            <a:cxnSpLocks/>
          </p:cNvCxnSpPr>
          <p:nvPr/>
        </p:nvCxnSpPr>
        <p:spPr>
          <a:xfrm flipV="1">
            <a:off x="1918447" y="3429000"/>
            <a:ext cx="645457" cy="34514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2E34D65-1F7C-5742-8065-13D1B89AB3E3}"/>
              </a:ext>
            </a:extLst>
          </p:cNvPr>
          <p:cNvCxnSpPr>
            <a:cxnSpLocks/>
          </p:cNvCxnSpPr>
          <p:nvPr/>
        </p:nvCxnSpPr>
        <p:spPr>
          <a:xfrm flipV="1">
            <a:off x="4339236" y="2571664"/>
            <a:ext cx="559741" cy="7371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1BE61C3-5A88-E14E-9EAB-742020E0AA99}"/>
              </a:ext>
            </a:extLst>
          </p:cNvPr>
          <p:cNvCxnSpPr>
            <a:cxnSpLocks/>
          </p:cNvCxnSpPr>
          <p:nvPr/>
        </p:nvCxnSpPr>
        <p:spPr>
          <a:xfrm>
            <a:off x="1918447" y="5109883"/>
            <a:ext cx="645457" cy="68131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B411CAD-CF1D-1945-99DA-F2B119AA3410}"/>
              </a:ext>
            </a:extLst>
          </p:cNvPr>
          <p:cNvCxnSpPr>
            <a:cxnSpLocks/>
          </p:cNvCxnSpPr>
          <p:nvPr/>
        </p:nvCxnSpPr>
        <p:spPr>
          <a:xfrm>
            <a:off x="6652683" y="2571664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FF8FF37-DFF8-FB41-B2DB-4E363A86F66A}"/>
              </a:ext>
            </a:extLst>
          </p:cNvPr>
          <p:cNvCxnSpPr>
            <a:cxnSpLocks/>
          </p:cNvCxnSpPr>
          <p:nvPr/>
        </p:nvCxnSpPr>
        <p:spPr>
          <a:xfrm>
            <a:off x="4348201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693ED64-F743-F84F-BBDD-226082E0AFAC}"/>
              </a:ext>
            </a:extLst>
          </p:cNvPr>
          <p:cNvCxnSpPr>
            <a:cxnSpLocks/>
          </p:cNvCxnSpPr>
          <p:nvPr/>
        </p:nvCxnSpPr>
        <p:spPr>
          <a:xfrm>
            <a:off x="6520399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5FCCD6C5-E778-F340-9998-3112658D4850}"/>
              </a:ext>
            </a:extLst>
          </p:cNvPr>
          <p:cNvCxnSpPr>
            <a:cxnSpLocks/>
          </p:cNvCxnSpPr>
          <p:nvPr/>
        </p:nvCxnSpPr>
        <p:spPr>
          <a:xfrm>
            <a:off x="4339236" y="3307252"/>
            <a:ext cx="559741" cy="73558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12E1CEB6-36E4-D441-8081-12169AB925B5}"/>
              </a:ext>
            </a:extLst>
          </p:cNvPr>
          <p:cNvCxnSpPr>
            <a:cxnSpLocks/>
          </p:cNvCxnSpPr>
          <p:nvPr/>
        </p:nvCxnSpPr>
        <p:spPr>
          <a:xfrm>
            <a:off x="6652683" y="4050587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7" name="Picture 266" descr="robot_maze.png">
            <a:extLst>
              <a:ext uri="{FF2B5EF4-FFF2-40B4-BE49-F238E27FC236}">
                <a16:creationId xmlns:a16="http://schemas.microsoft.com/office/drawing/2014/main" id="{2BE2E961-EF45-3148-BE48-E4E3B9DCD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75" y="155354"/>
            <a:ext cx="1920494" cy="87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7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Backtracking: all possible paths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46B0805-2A5B-0D43-8AB8-67C83224E31A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77BF8E-794B-6E46-A7AD-8170AAE9172E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8B67D3-BA1B-AD46-9DE6-D98DCF98440A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E021CF-F66D-2040-A3D3-166535DDE197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0EA7CA-A858-0D4C-A638-B877EB3E94CB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D5347-5156-624F-A9D4-5715B7A13164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37C096-53A9-DE42-87A8-4FB073754186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352E9-2186-3948-A658-706A061E90F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504944-2C1F-AE45-A93F-0B5DB0F9C676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508E6-2221-BC4D-85A6-4DD7DF63EE55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CDBC4E-C16C-754C-9C8E-2301B7129827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4D355E-C92C-9B4E-890D-6DDE51E497F9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81F4CF-0CE2-BF4F-A9D8-B0FAC42C31CF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78440A2-E71C-EF49-906E-538C08D7B7C4}"/>
              </a:ext>
            </a:extLst>
          </p:cNvPr>
          <p:cNvSpPr txBox="1"/>
          <p:nvPr/>
        </p:nvSpPr>
        <p:spPr>
          <a:xfrm>
            <a:off x="322730" y="358947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[0] (M=3,N=2)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50504A7-234C-8E41-B131-06C7AF5926D8}"/>
              </a:ext>
            </a:extLst>
          </p:cNvPr>
          <p:cNvGrpSpPr/>
          <p:nvPr/>
        </p:nvGrpSpPr>
        <p:grpSpPr>
          <a:xfrm>
            <a:off x="2585530" y="2447640"/>
            <a:ext cx="1786066" cy="1397603"/>
            <a:chOff x="2585530" y="2080076"/>
            <a:chExt cx="1786066" cy="13976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2C72449-A952-A44B-8D81-341BE5C7056B}"/>
                </a:ext>
              </a:extLst>
            </p:cNvPr>
            <p:cNvSpPr/>
            <p:nvPr/>
          </p:nvSpPr>
          <p:spPr>
            <a:xfrm>
              <a:off x="2721488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41DF20-1E69-0341-82EB-72EFE0AEC0A9}"/>
                </a:ext>
              </a:extLst>
            </p:cNvPr>
            <p:cNvSpPr/>
            <p:nvPr/>
          </p:nvSpPr>
          <p:spPr>
            <a:xfrm>
              <a:off x="272148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BCABAED-A153-7249-A0B1-993D5A8F4E25}"/>
                </a:ext>
              </a:extLst>
            </p:cNvPr>
            <p:cNvSpPr/>
            <p:nvPr/>
          </p:nvSpPr>
          <p:spPr>
            <a:xfrm>
              <a:off x="3215980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BFA580-0E46-2D48-B266-C1BF6F3BDFA1}"/>
                </a:ext>
              </a:extLst>
            </p:cNvPr>
            <p:cNvSpPr/>
            <p:nvPr/>
          </p:nvSpPr>
          <p:spPr>
            <a:xfrm>
              <a:off x="3215979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E30AFA-CA21-DD40-8F47-BEC498C77730}"/>
                </a:ext>
              </a:extLst>
            </p:cNvPr>
            <p:cNvSpPr txBox="1"/>
            <p:nvPr/>
          </p:nvSpPr>
          <p:spPr>
            <a:xfrm>
              <a:off x="3356228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FEB919-7563-3E4B-B4EA-35278F96E97D}"/>
                </a:ext>
              </a:extLst>
            </p:cNvPr>
            <p:cNvSpPr txBox="1"/>
            <p:nvPr/>
          </p:nvSpPr>
          <p:spPr>
            <a:xfrm>
              <a:off x="3356228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C38A57-A9E2-1C41-833D-2123A37AD00A}"/>
                </a:ext>
              </a:extLst>
            </p:cNvPr>
            <p:cNvSpPr txBox="1"/>
            <p:nvPr/>
          </p:nvSpPr>
          <p:spPr>
            <a:xfrm>
              <a:off x="2860229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4E7AC6-968C-344D-B074-0D1E38D9D3CA}"/>
                </a:ext>
              </a:extLst>
            </p:cNvPr>
            <p:cNvSpPr txBox="1"/>
            <p:nvPr/>
          </p:nvSpPr>
          <p:spPr>
            <a:xfrm>
              <a:off x="286022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499B4-86BC-7640-B96B-BA5028EAEACD}"/>
                </a:ext>
              </a:extLst>
            </p:cNvPr>
            <p:cNvSpPr/>
            <p:nvPr/>
          </p:nvSpPr>
          <p:spPr>
            <a:xfrm>
              <a:off x="3711978" y="24856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434E4D1-B1A0-5145-BCBC-33B7104AAE1E}"/>
                </a:ext>
              </a:extLst>
            </p:cNvPr>
            <p:cNvSpPr/>
            <p:nvPr/>
          </p:nvSpPr>
          <p:spPr>
            <a:xfrm>
              <a:off x="3711977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929E74-9CE8-F64B-87A6-0FF6EFC6DF8E}"/>
                </a:ext>
              </a:extLst>
            </p:cNvPr>
            <p:cNvSpPr txBox="1"/>
            <p:nvPr/>
          </p:nvSpPr>
          <p:spPr>
            <a:xfrm>
              <a:off x="385071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F70B9-8CDC-1C40-8F6D-96CE633BE90A}"/>
                </a:ext>
              </a:extLst>
            </p:cNvPr>
            <p:cNvSpPr txBox="1"/>
            <p:nvPr/>
          </p:nvSpPr>
          <p:spPr>
            <a:xfrm>
              <a:off x="385071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279A6F-5930-6349-8144-729FDF6DB658}"/>
                </a:ext>
              </a:extLst>
            </p:cNvPr>
            <p:cNvSpPr txBox="1"/>
            <p:nvPr/>
          </p:nvSpPr>
          <p:spPr>
            <a:xfrm>
              <a:off x="2585530" y="2080076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1] (M=2, N=2)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1D208E9-D1E9-9146-AC4B-B278991719CD}"/>
              </a:ext>
            </a:extLst>
          </p:cNvPr>
          <p:cNvGrpSpPr/>
          <p:nvPr/>
        </p:nvGrpSpPr>
        <p:grpSpPr>
          <a:xfrm>
            <a:off x="4763635" y="1706089"/>
            <a:ext cx="2013693" cy="1367863"/>
            <a:chOff x="4493821" y="2109816"/>
            <a:chExt cx="2013693" cy="136786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34C7017-FD31-6246-9448-4DED1D977D6C}"/>
                </a:ext>
              </a:extLst>
            </p:cNvPr>
            <p:cNvSpPr/>
            <p:nvPr/>
          </p:nvSpPr>
          <p:spPr>
            <a:xfrm>
              <a:off x="477086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22C560E-B123-9442-8A34-F2B3AC0CE388}"/>
                </a:ext>
              </a:extLst>
            </p:cNvPr>
            <p:cNvSpPr/>
            <p:nvPr/>
          </p:nvSpPr>
          <p:spPr>
            <a:xfrm>
              <a:off x="477086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F3B548-04E6-A449-83FA-8F088AA16562}"/>
                </a:ext>
              </a:extLst>
            </p:cNvPr>
            <p:cNvSpPr/>
            <p:nvPr/>
          </p:nvSpPr>
          <p:spPr>
            <a:xfrm>
              <a:off x="5265357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009BAB6-5028-F14B-812E-8276142752D6}"/>
                </a:ext>
              </a:extLst>
            </p:cNvPr>
            <p:cNvSpPr/>
            <p:nvPr/>
          </p:nvSpPr>
          <p:spPr>
            <a:xfrm>
              <a:off x="5265356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C68E38-AF6F-FC47-A9A8-390DAEBB4715}"/>
                </a:ext>
              </a:extLst>
            </p:cNvPr>
            <p:cNvSpPr txBox="1"/>
            <p:nvPr/>
          </p:nvSpPr>
          <p:spPr>
            <a:xfrm>
              <a:off x="5405605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3FEAB7-F2E3-894C-8464-93CA7262E805}"/>
                </a:ext>
              </a:extLst>
            </p:cNvPr>
            <p:cNvSpPr txBox="1"/>
            <p:nvPr/>
          </p:nvSpPr>
          <p:spPr>
            <a:xfrm>
              <a:off x="5405605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29AFFF-91D1-E04C-B310-4FCCC2497E43}"/>
                </a:ext>
              </a:extLst>
            </p:cNvPr>
            <p:cNvSpPr txBox="1"/>
            <p:nvPr/>
          </p:nvSpPr>
          <p:spPr>
            <a:xfrm>
              <a:off x="4909606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BA4010-EF8A-E147-B5DC-6A042E7FCABF}"/>
                </a:ext>
              </a:extLst>
            </p:cNvPr>
            <p:cNvSpPr txBox="1"/>
            <p:nvPr/>
          </p:nvSpPr>
          <p:spPr>
            <a:xfrm>
              <a:off x="490960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8359F0-C45D-8F48-88A8-5A39D50AAFB7}"/>
                </a:ext>
              </a:extLst>
            </p:cNvPr>
            <p:cNvSpPr/>
            <p:nvPr/>
          </p:nvSpPr>
          <p:spPr>
            <a:xfrm>
              <a:off x="5761355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80F0294-0FA9-9F49-B46C-D6614CFB41EC}"/>
                </a:ext>
              </a:extLst>
            </p:cNvPr>
            <p:cNvSpPr/>
            <p:nvPr/>
          </p:nvSpPr>
          <p:spPr>
            <a:xfrm>
              <a:off x="5761354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41A5A3-0EFE-3543-9752-BB7852F8635A}"/>
                </a:ext>
              </a:extLst>
            </p:cNvPr>
            <p:cNvSpPr txBox="1"/>
            <p:nvPr/>
          </p:nvSpPr>
          <p:spPr>
            <a:xfrm>
              <a:off x="5900096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C4ECC4-2C7A-8A49-9B4F-1176AF0C9649}"/>
                </a:ext>
              </a:extLst>
            </p:cNvPr>
            <p:cNvSpPr txBox="1"/>
            <p:nvPr/>
          </p:nvSpPr>
          <p:spPr>
            <a:xfrm>
              <a:off x="5900096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E671260-6FFF-1F4A-A7F0-0362A7941B21}"/>
                </a:ext>
              </a:extLst>
            </p:cNvPr>
            <p:cNvSpPr txBox="1"/>
            <p:nvPr/>
          </p:nvSpPr>
          <p:spPr>
            <a:xfrm>
              <a:off x="4493821" y="2109816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2] (M=1, N=2)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809FB21-F392-F74E-BDA7-A0DE0119DF07}"/>
              </a:ext>
            </a:extLst>
          </p:cNvPr>
          <p:cNvGrpSpPr/>
          <p:nvPr/>
        </p:nvGrpSpPr>
        <p:grpSpPr>
          <a:xfrm>
            <a:off x="6864259" y="1697393"/>
            <a:ext cx="2241319" cy="1376559"/>
            <a:chOff x="6451011" y="2101120"/>
            <a:chExt cx="2241319" cy="137655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0A49FA-6B9A-6442-A17D-B416B710CCE3}"/>
                </a:ext>
              </a:extLst>
            </p:cNvPr>
            <p:cNvSpPr/>
            <p:nvPr/>
          </p:nvSpPr>
          <p:spPr>
            <a:xfrm>
              <a:off x="674681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A0BDB7F-58DB-324A-99C9-1A0E83DC4A53}"/>
                </a:ext>
              </a:extLst>
            </p:cNvPr>
            <p:cNvSpPr/>
            <p:nvPr/>
          </p:nvSpPr>
          <p:spPr>
            <a:xfrm>
              <a:off x="6746818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1BDECE5-7164-1143-A200-EF1BDB95291D}"/>
                </a:ext>
              </a:extLst>
            </p:cNvPr>
            <p:cNvSpPr/>
            <p:nvPr/>
          </p:nvSpPr>
          <p:spPr>
            <a:xfrm>
              <a:off x="7241311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653F803-675F-8F4F-BDC5-B5AF27691D23}"/>
                </a:ext>
              </a:extLst>
            </p:cNvPr>
            <p:cNvSpPr/>
            <p:nvPr/>
          </p:nvSpPr>
          <p:spPr>
            <a:xfrm>
              <a:off x="7241310" y="2981680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D92A402-800A-9148-BE8A-775D13FA7CAC}"/>
                </a:ext>
              </a:extLst>
            </p:cNvPr>
            <p:cNvSpPr txBox="1"/>
            <p:nvPr/>
          </p:nvSpPr>
          <p:spPr>
            <a:xfrm>
              <a:off x="7381559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33BB3B-AB9B-7A46-977E-99634E33E5A7}"/>
                </a:ext>
              </a:extLst>
            </p:cNvPr>
            <p:cNvSpPr txBox="1"/>
            <p:nvPr/>
          </p:nvSpPr>
          <p:spPr>
            <a:xfrm>
              <a:off x="7381559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1BC4CC-079A-314E-BBB5-E021BB9C2196}"/>
                </a:ext>
              </a:extLst>
            </p:cNvPr>
            <p:cNvSpPr txBox="1"/>
            <p:nvPr/>
          </p:nvSpPr>
          <p:spPr>
            <a:xfrm>
              <a:off x="6885560" y="3098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18B7FE-F2B8-9448-8ACA-FB0E701486F3}"/>
                </a:ext>
              </a:extLst>
            </p:cNvPr>
            <p:cNvSpPr txBox="1"/>
            <p:nvPr/>
          </p:nvSpPr>
          <p:spPr>
            <a:xfrm>
              <a:off x="688556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6F0489F-3857-884B-972E-627E02ECB5A9}"/>
                </a:ext>
              </a:extLst>
            </p:cNvPr>
            <p:cNvSpPr/>
            <p:nvPr/>
          </p:nvSpPr>
          <p:spPr>
            <a:xfrm>
              <a:off x="7737309" y="24856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66EE82F-57D9-C546-8442-BF512BADD699}"/>
                </a:ext>
              </a:extLst>
            </p:cNvPr>
            <p:cNvSpPr/>
            <p:nvPr/>
          </p:nvSpPr>
          <p:spPr>
            <a:xfrm>
              <a:off x="7737308" y="2981680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FD9BF35-F21E-864B-880F-7643C362EC05}"/>
                </a:ext>
              </a:extLst>
            </p:cNvPr>
            <p:cNvSpPr txBox="1"/>
            <p:nvPr/>
          </p:nvSpPr>
          <p:spPr>
            <a:xfrm>
              <a:off x="7876050" y="30986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8CAD300-304D-A740-8404-1E25C5D8F130}"/>
                </a:ext>
              </a:extLst>
            </p:cNvPr>
            <p:cNvSpPr txBox="1"/>
            <p:nvPr/>
          </p:nvSpPr>
          <p:spPr>
            <a:xfrm>
              <a:off x="7876050" y="26026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104B339-872F-D04D-9590-0838360B6C97}"/>
                </a:ext>
              </a:extLst>
            </p:cNvPr>
            <p:cNvSpPr txBox="1"/>
            <p:nvPr/>
          </p:nvSpPr>
          <p:spPr>
            <a:xfrm>
              <a:off x="6451011" y="2101120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2, 5] (M=1, N=1)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DB00E7E-7205-2B4E-97F5-7331C5750708}"/>
              </a:ext>
            </a:extLst>
          </p:cNvPr>
          <p:cNvSpPr/>
          <p:nvPr/>
        </p:nvSpPr>
        <p:spPr>
          <a:xfrm>
            <a:off x="7239178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492111D-6971-C647-B292-6A5B789B71CC}"/>
              </a:ext>
            </a:extLst>
          </p:cNvPr>
          <p:cNvGrpSpPr/>
          <p:nvPr/>
        </p:nvGrpSpPr>
        <p:grpSpPr>
          <a:xfrm>
            <a:off x="4763635" y="3179861"/>
            <a:ext cx="2013693" cy="1374665"/>
            <a:chOff x="4493821" y="3583588"/>
            <a:chExt cx="2013693" cy="13746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649B932-5C4E-ED49-AAC7-634C51D77C4C}"/>
                </a:ext>
              </a:extLst>
            </p:cNvPr>
            <p:cNvSpPr/>
            <p:nvPr/>
          </p:nvSpPr>
          <p:spPr>
            <a:xfrm>
              <a:off x="4770865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CDD7555-0FD7-D04D-A1EF-B78795F76C6F}"/>
                </a:ext>
              </a:extLst>
            </p:cNvPr>
            <p:cNvSpPr/>
            <p:nvPr/>
          </p:nvSpPr>
          <p:spPr>
            <a:xfrm>
              <a:off x="477086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395FF94-1834-D946-A4FC-2A47B71CCE09}"/>
                </a:ext>
              </a:extLst>
            </p:cNvPr>
            <p:cNvSpPr/>
            <p:nvPr/>
          </p:nvSpPr>
          <p:spPr>
            <a:xfrm>
              <a:off x="5265357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8EC71B2-26FF-3446-B969-27321185AA82}"/>
                </a:ext>
              </a:extLst>
            </p:cNvPr>
            <p:cNvSpPr/>
            <p:nvPr/>
          </p:nvSpPr>
          <p:spPr>
            <a:xfrm>
              <a:off x="5265356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5DC0332-4617-E14C-AAE7-D41BBBDA0AAF}"/>
                </a:ext>
              </a:extLst>
            </p:cNvPr>
            <p:cNvSpPr txBox="1"/>
            <p:nvPr/>
          </p:nvSpPr>
          <p:spPr>
            <a:xfrm>
              <a:off x="5405605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0FA822D-AA25-FE40-A633-2C4785323617}"/>
                </a:ext>
              </a:extLst>
            </p:cNvPr>
            <p:cNvSpPr txBox="1"/>
            <p:nvPr/>
          </p:nvSpPr>
          <p:spPr>
            <a:xfrm>
              <a:off x="5405605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643C4B4-F380-9446-A574-AC0314430FDC}"/>
                </a:ext>
              </a:extLst>
            </p:cNvPr>
            <p:cNvSpPr txBox="1"/>
            <p:nvPr/>
          </p:nvSpPr>
          <p:spPr>
            <a:xfrm>
              <a:off x="4909606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B398FCB-41C0-F848-9491-1BE971367D24}"/>
                </a:ext>
              </a:extLst>
            </p:cNvPr>
            <p:cNvSpPr txBox="1"/>
            <p:nvPr/>
          </p:nvSpPr>
          <p:spPr>
            <a:xfrm>
              <a:off x="490960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1C087F3-7FCE-244E-A0DF-1250B4908ADC}"/>
                </a:ext>
              </a:extLst>
            </p:cNvPr>
            <p:cNvSpPr/>
            <p:nvPr/>
          </p:nvSpPr>
          <p:spPr>
            <a:xfrm>
              <a:off x="5761355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2C135AA-B894-D543-BEDE-A5B0A935CECD}"/>
                </a:ext>
              </a:extLst>
            </p:cNvPr>
            <p:cNvSpPr/>
            <p:nvPr/>
          </p:nvSpPr>
          <p:spPr>
            <a:xfrm>
              <a:off x="5761354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022CB4B-7B92-FF45-AD20-FB117FBF3B81}"/>
                </a:ext>
              </a:extLst>
            </p:cNvPr>
            <p:cNvSpPr txBox="1"/>
            <p:nvPr/>
          </p:nvSpPr>
          <p:spPr>
            <a:xfrm>
              <a:off x="5900096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4FD039-3213-B541-AC90-B88DFBA9B5B0}"/>
                </a:ext>
              </a:extLst>
            </p:cNvPr>
            <p:cNvSpPr txBox="1"/>
            <p:nvPr/>
          </p:nvSpPr>
          <p:spPr>
            <a:xfrm>
              <a:off x="5900096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000B4CC-F016-804A-8034-20E8016D058C}"/>
                </a:ext>
              </a:extLst>
            </p:cNvPr>
            <p:cNvSpPr txBox="1"/>
            <p:nvPr/>
          </p:nvSpPr>
          <p:spPr>
            <a:xfrm>
              <a:off x="4493821" y="3583588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4] (M=2, N=1)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92A35D8-E433-B343-A855-D0C147031F7F}"/>
              </a:ext>
            </a:extLst>
          </p:cNvPr>
          <p:cNvGrpSpPr/>
          <p:nvPr/>
        </p:nvGrpSpPr>
        <p:grpSpPr>
          <a:xfrm>
            <a:off x="6861929" y="3150200"/>
            <a:ext cx="2241319" cy="1404326"/>
            <a:chOff x="6448681" y="3553927"/>
            <a:chExt cx="2241319" cy="140432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711301A-149D-BB48-9BE7-9A66A88AE5B1}"/>
                </a:ext>
              </a:extLst>
            </p:cNvPr>
            <p:cNvSpPr/>
            <p:nvPr/>
          </p:nvSpPr>
          <p:spPr>
            <a:xfrm>
              <a:off x="6746819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4E68432-4F49-CE47-9A16-9C1398C265DA}"/>
                </a:ext>
              </a:extLst>
            </p:cNvPr>
            <p:cNvSpPr/>
            <p:nvPr/>
          </p:nvSpPr>
          <p:spPr>
            <a:xfrm>
              <a:off x="6746818" y="446225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9713860-454F-7F4E-9C1A-5A33FB670870}"/>
                </a:ext>
              </a:extLst>
            </p:cNvPr>
            <p:cNvSpPr/>
            <p:nvPr/>
          </p:nvSpPr>
          <p:spPr>
            <a:xfrm>
              <a:off x="7241311" y="3966255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1214DC5-41C5-444E-A0B8-7A32B7711A9F}"/>
                </a:ext>
              </a:extLst>
            </p:cNvPr>
            <p:cNvSpPr/>
            <p:nvPr/>
          </p:nvSpPr>
          <p:spPr>
            <a:xfrm>
              <a:off x="7241310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93BE84-9613-3246-98A3-F2B10B9C0FFD}"/>
                </a:ext>
              </a:extLst>
            </p:cNvPr>
            <p:cNvSpPr txBox="1"/>
            <p:nvPr/>
          </p:nvSpPr>
          <p:spPr>
            <a:xfrm>
              <a:off x="7381559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EB4645A-B017-6247-B434-A40937857CDE}"/>
                </a:ext>
              </a:extLst>
            </p:cNvPr>
            <p:cNvSpPr txBox="1"/>
            <p:nvPr/>
          </p:nvSpPr>
          <p:spPr>
            <a:xfrm>
              <a:off x="7381559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1D58C1-ABA7-F340-898B-82B2D85110F9}"/>
                </a:ext>
              </a:extLst>
            </p:cNvPr>
            <p:cNvSpPr txBox="1"/>
            <p:nvPr/>
          </p:nvSpPr>
          <p:spPr>
            <a:xfrm>
              <a:off x="6885560" y="4579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8DBA6A-FFEE-D540-B32F-954BDBEEC1A8}"/>
                </a:ext>
              </a:extLst>
            </p:cNvPr>
            <p:cNvSpPr txBox="1"/>
            <p:nvPr/>
          </p:nvSpPr>
          <p:spPr>
            <a:xfrm>
              <a:off x="688556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D844DA1-B9F3-6540-BFD6-CD4EF9983E18}"/>
                </a:ext>
              </a:extLst>
            </p:cNvPr>
            <p:cNvSpPr/>
            <p:nvPr/>
          </p:nvSpPr>
          <p:spPr>
            <a:xfrm>
              <a:off x="7737309" y="396625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C86E60F-35B3-814F-98CC-F49F1D37D439}"/>
                </a:ext>
              </a:extLst>
            </p:cNvPr>
            <p:cNvSpPr/>
            <p:nvPr/>
          </p:nvSpPr>
          <p:spPr>
            <a:xfrm>
              <a:off x="7737308" y="4462254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970F347-6084-1743-8B26-E7F2FF0C429E}"/>
                </a:ext>
              </a:extLst>
            </p:cNvPr>
            <p:cNvSpPr txBox="1"/>
            <p:nvPr/>
          </p:nvSpPr>
          <p:spPr>
            <a:xfrm>
              <a:off x="7876050" y="457926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230CFF-2589-5B44-BFB4-F377F9987462}"/>
                </a:ext>
              </a:extLst>
            </p:cNvPr>
            <p:cNvSpPr txBox="1"/>
            <p:nvPr/>
          </p:nvSpPr>
          <p:spPr>
            <a:xfrm>
              <a:off x="7876050" y="408326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AC1DC2-26D3-1F4D-9BB4-B4BBF4F67ED8}"/>
                </a:ext>
              </a:extLst>
            </p:cNvPr>
            <p:cNvSpPr txBox="1"/>
            <p:nvPr/>
          </p:nvSpPr>
          <p:spPr>
            <a:xfrm>
              <a:off x="6448681" y="3553927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1, 4, 5] (M=1, N=1)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3351D7E-0D81-3840-B3D3-7A4B874450F7}"/>
              </a:ext>
            </a:extLst>
          </p:cNvPr>
          <p:cNvGrpSpPr/>
          <p:nvPr/>
        </p:nvGrpSpPr>
        <p:grpSpPr>
          <a:xfrm>
            <a:off x="2553170" y="5024068"/>
            <a:ext cx="1786066" cy="1377364"/>
            <a:chOff x="2544205" y="5230263"/>
            <a:chExt cx="1786066" cy="137736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4CC5C44-352A-9942-9DE4-6C9FB4F2C692}"/>
                </a:ext>
              </a:extLst>
            </p:cNvPr>
            <p:cNvSpPr/>
            <p:nvPr/>
          </p:nvSpPr>
          <p:spPr>
            <a:xfrm>
              <a:off x="2719759" y="5615629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929EBE7-FDCC-E54D-B428-C17D34F4EAB6}"/>
                </a:ext>
              </a:extLst>
            </p:cNvPr>
            <p:cNvSpPr/>
            <p:nvPr/>
          </p:nvSpPr>
          <p:spPr>
            <a:xfrm>
              <a:off x="2719758" y="6111628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3CE50DC-DDB5-024D-B140-0B96AEDCAB3C}"/>
                </a:ext>
              </a:extLst>
            </p:cNvPr>
            <p:cNvSpPr/>
            <p:nvPr/>
          </p:nvSpPr>
          <p:spPr>
            <a:xfrm>
              <a:off x="3214251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9D78C49-868A-BC4B-9D0B-19FA6328BBC7}"/>
                </a:ext>
              </a:extLst>
            </p:cNvPr>
            <p:cNvSpPr/>
            <p:nvPr/>
          </p:nvSpPr>
          <p:spPr>
            <a:xfrm>
              <a:off x="3214250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3D4269A-209B-2A42-BEC7-3B214770B543}"/>
                </a:ext>
              </a:extLst>
            </p:cNvPr>
            <p:cNvSpPr txBox="1"/>
            <p:nvPr/>
          </p:nvSpPr>
          <p:spPr>
            <a:xfrm>
              <a:off x="3354499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FA106A7-3ED0-BD4C-9BEA-FD8A002D6267}"/>
                </a:ext>
              </a:extLst>
            </p:cNvPr>
            <p:cNvSpPr txBox="1"/>
            <p:nvPr/>
          </p:nvSpPr>
          <p:spPr>
            <a:xfrm>
              <a:off x="3354499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A7F485A-AC6F-6043-A2F4-BCE5093DEDE8}"/>
                </a:ext>
              </a:extLst>
            </p:cNvPr>
            <p:cNvSpPr txBox="1"/>
            <p:nvPr/>
          </p:nvSpPr>
          <p:spPr>
            <a:xfrm>
              <a:off x="2858500" y="6228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1A0FDF5-6261-7640-89F2-7CACBE23978E}"/>
                </a:ext>
              </a:extLst>
            </p:cNvPr>
            <p:cNvSpPr txBox="1"/>
            <p:nvPr/>
          </p:nvSpPr>
          <p:spPr>
            <a:xfrm>
              <a:off x="285850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52C401-4CDB-A141-8202-A7D97CDE39E2}"/>
                </a:ext>
              </a:extLst>
            </p:cNvPr>
            <p:cNvSpPr/>
            <p:nvPr/>
          </p:nvSpPr>
          <p:spPr>
            <a:xfrm>
              <a:off x="3710249" y="5615629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73BAD19-0708-E544-BC80-1E0B78B675CF}"/>
                </a:ext>
              </a:extLst>
            </p:cNvPr>
            <p:cNvSpPr/>
            <p:nvPr/>
          </p:nvSpPr>
          <p:spPr>
            <a:xfrm>
              <a:off x="3710248" y="6111628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C82FAB4-563E-CA48-A30A-372923CB6B46}"/>
                </a:ext>
              </a:extLst>
            </p:cNvPr>
            <p:cNvSpPr txBox="1"/>
            <p:nvPr/>
          </p:nvSpPr>
          <p:spPr>
            <a:xfrm>
              <a:off x="3848990" y="62286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7E97B08-7FEA-184E-BE3F-D2BAA74719DC}"/>
                </a:ext>
              </a:extLst>
            </p:cNvPr>
            <p:cNvSpPr txBox="1"/>
            <p:nvPr/>
          </p:nvSpPr>
          <p:spPr>
            <a:xfrm>
              <a:off x="3848990" y="573263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1EE27F-925F-0747-89CE-FD3742C7449E}"/>
                </a:ext>
              </a:extLst>
            </p:cNvPr>
            <p:cNvSpPr txBox="1"/>
            <p:nvPr/>
          </p:nvSpPr>
          <p:spPr>
            <a:xfrm>
              <a:off x="2544205" y="5230263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3] (M=3, N=1)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AC14309-7578-654F-B8EE-941BDA5C990C}"/>
              </a:ext>
            </a:extLst>
          </p:cNvPr>
          <p:cNvGrpSpPr/>
          <p:nvPr/>
        </p:nvGrpSpPr>
        <p:grpSpPr>
          <a:xfrm>
            <a:off x="4763635" y="5033033"/>
            <a:ext cx="2013693" cy="1372352"/>
            <a:chOff x="4620198" y="5239228"/>
            <a:chExt cx="2013693" cy="1372352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3A75807-3B29-F241-A418-932D537FE184}"/>
                </a:ext>
              </a:extLst>
            </p:cNvPr>
            <p:cNvSpPr/>
            <p:nvPr/>
          </p:nvSpPr>
          <p:spPr>
            <a:xfrm>
              <a:off x="4770865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CF5F248-AB31-DC45-B9FD-07B1CA514F97}"/>
                </a:ext>
              </a:extLst>
            </p:cNvPr>
            <p:cNvSpPr/>
            <p:nvPr/>
          </p:nvSpPr>
          <p:spPr>
            <a:xfrm>
              <a:off x="4770864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BF8B751-2CBE-3049-B4C6-AA45F6825B61}"/>
                </a:ext>
              </a:extLst>
            </p:cNvPr>
            <p:cNvSpPr/>
            <p:nvPr/>
          </p:nvSpPr>
          <p:spPr>
            <a:xfrm>
              <a:off x="5265357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A3B0C41-3174-FA4E-8C4F-0632622CFB35}"/>
                </a:ext>
              </a:extLst>
            </p:cNvPr>
            <p:cNvSpPr/>
            <p:nvPr/>
          </p:nvSpPr>
          <p:spPr>
            <a:xfrm>
              <a:off x="5265356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C00CE46-DE6B-3D4A-B6EE-289FBE3E7F81}"/>
                </a:ext>
              </a:extLst>
            </p:cNvPr>
            <p:cNvSpPr txBox="1"/>
            <p:nvPr/>
          </p:nvSpPr>
          <p:spPr>
            <a:xfrm>
              <a:off x="5405605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60433BA-D4E9-EA40-9AA4-81E0154CB308}"/>
                </a:ext>
              </a:extLst>
            </p:cNvPr>
            <p:cNvSpPr txBox="1"/>
            <p:nvPr/>
          </p:nvSpPr>
          <p:spPr>
            <a:xfrm>
              <a:off x="5405605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8E83BEE-7C9E-664A-90BA-C90B17E2650B}"/>
                </a:ext>
              </a:extLst>
            </p:cNvPr>
            <p:cNvSpPr txBox="1"/>
            <p:nvPr/>
          </p:nvSpPr>
          <p:spPr>
            <a:xfrm>
              <a:off x="4909606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A7BF168-A2DB-1C4C-9D22-C8D3EFFE5E83}"/>
                </a:ext>
              </a:extLst>
            </p:cNvPr>
            <p:cNvSpPr txBox="1"/>
            <p:nvPr/>
          </p:nvSpPr>
          <p:spPr>
            <a:xfrm>
              <a:off x="490960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EF05AAE-710F-AF46-AF90-0C8C7A4FFE8D}"/>
                </a:ext>
              </a:extLst>
            </p:cNvPr>
            <p:cNvSpPr/>
            <p:nvPr/>
          </p:nvSpPr>
          <p:spPr>
            <a:xfrm>
              <a:off x="5761355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A637B0C-5824-984B-92A5-5B3CE42028AD}"/>
                </a:ext>
              </a:extLst>
            </p:cNvPr>
            <p:cNvSpPr/>
            <p:nvPr/>
          </p:nvSpPr>
          <p:spPr>
            <a:xfrm>
              <a:off x="5761354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675765D-F70A-E54F-B7ED-0792F4E05D7F}"/>
                </a:ext>
              </a:extLst>
            </p:cNvPr>
            <p:cNvSpPr txBox="1"/>
            <p:nvPr/>
          </p:nvSpPr>
          <p:spPr>
            <a:xfrm>
              <a:off x="5900096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468342A-22F9-CD43-B08F-70B068E43819}"/>
                </a:ext>
              </a:extLst>
            </p:cNvPr>
            <p:cNvSpPr txBox="1"/>
            <p:nvPr/>
          </p:nvSpPr>
          <p:spPr>
            <a:xfrm>
              <a:off x="5900096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B298866-26A9-0A4E-95E3-96AC646041F5}"/>
                </a:ext>
              </a:extLst>
            </p:cNvPr>
            <p:cNvSpPr txBox="1"/>
            <p:nvPr/>
          </p:nvSpPr>
          <p:spPr>
            <a:xfrm>
              <a:off x="4620198" y="5239228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4] (M=2, N=1)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01C26DC-589C-8240-91F4-6BEE995CA877}"/>
              </a:ext>
            </a:extLst>
          </p:cNvPr>
          <p:cNvGrpSpPr/>
          <p:nvPr/>
        </p:nvGrpSpPr>
        <p:grpSpPr>
          <a:xfrm>
            <a:off x="6861929" y="5036386"/>
            <a:ext cx="2241319" cy="1368999"/>
            <a:chOff x="6575058" y="5242581"/>
            <a:chExt cx="2241319" cy="1368999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1A001D7-BBEB-EE48-8316-D05FBA6B826C}"/>
                </a:ext>
              </a:extLst>
            </p:cNvPr>
            <p:cNvSpPr/>
            <p:nvPr/>
          </p:nvSpPr>
          <p:spPr>
            <a:xfrm>
              <a:off x="6743179" y="5619582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1F80AF9-DF13-C348-AC6B-1B8962A089A0}"/>
                </a:ext>
              </a:extLst>
            </p:cNvPr>
            <p:cNvSpPr/>
            <p:nvPr/>
          </p:nvSpPr>
          <p:spPr>
            <a:xfrm>
              <a:off x="6743178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A3FB423-0C01-8949-8E0F-A929421DCAF4}"/>
                </a:ext>
              </a:extLst>
            </p:cNvPr>
            <p:cNvSpPr/>
            <p:nvPr/>
          </p:nvSpPr>
          <p:spPr>
            <a:xfrm>
              <a:off x="7237671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D15F65C-63C1-F346-B5F1-DCC4B51815A7}"/>
                </a:ext>
              </a:extLst>
            </p:cNvPr>
            <p:cNvSpPr/>
            <p:nvPr/>
          </p:nvSpPr>
          <p:spPr>
            <a:xfrm>
              <a:off x="7237670" y="6115581"/>
              <a:ext cx="495999" cy="49599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468660-DB6C-9949-8319-3C2C96E77941}"/>
                </a:ext>
              </a:extLst>
            </p:cNvPr>
            <p:cNvSpPr txBox="1"/>
            <p:nvPr/>
          </p:nvSpPr>
          <p:spPr>
            <a:xfrm>
              <a:off x="7377919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49410E7-6C13-2F40-B475-587222EB408C}"/>
                </a:ext>
              </a:extLst>
            </p:cNvPr>
            <p:cNvSpPr txBox="1"/>
            <p:nvPr/>
          </p:nvSpPr>
          <p:spPr>
            <a:xfrm>
              <a:off x="7377919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CF39B49-04D0-D540-9715-FE071A3F29F3}"/>
                </a:ext>
              </a:extLst>
            </p:cNvPr>
            <p:cNvSpPr txBox="1"/>
            <p:nvPr/>
          </p:nvSpPr>
          <p:spPr>
            <a:xfrm>
              <a:off x="6881920" y="6232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16A2F60-6821-4741-9638-AF2460F08909}"/>
                </a:ext>
              </a:extLst>
            </p:cNvPr>
            <p:cNvSpPr txBox="1"/>
            <p:nvPr/>
          </p:nvSpPr>
          <p:spPr>
            <a:xfrm>
              <a:off x="688192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4048A45-F677-8741-B503-6AE8DA4E0761}"/>
                </a:ext>
              </a:extLst>
            </p:cNvPr>
            <p:cNvSpPr/>
            <p:nvPr/>
          </p:nvSpPr>
          <p:spPr>
            <a:xfrm>
              <a:off x="7733669" y="5619582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99E50D1-B7C9-3B47-ACEA-5C1E5AE20004}"/>
                </a:ext>
              </a:extLst>
            </p:cNvPr>
            <p:cNvSpPr/>
            <p:nvPr/>
          </p:nvSpPr>
          <p:spPr>
            <a:xfrm>
              <a:off x="7733668" y="6115581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2E588A7-1BD6-3B41-8392-8CF36F4C0CB3}"/>
                </a:ext>
              </a:extLst>
            </p:cNvPr>
            <p:cNvSpPr txBox="1"/>
            <p:nvPr/>
          </p:nvSpPr>
          <p:spPr>
            <a:xfrm>
              <a:off x="7872410" y="623259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F563772-DCF4-164E-A61F-FE7A20165DD7}"/>
                </a:ext>
              </a:extLst>
            </p:cNvPr>
            <p:cNvSpPr txBox="1"/>
            <p:nvPr/>
          </p:nvSpPr>
          <p:spPr>
            <a:xfrm>
              <a:off x="7872410" y="573659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54B4C26-2077-AE44-9EA4-44DAF1AD4AC6}"/>
                </a:ext>
              </a:extLst>
            </p:cNvPr>
            <p:cNvSpPr txBox="1"/>
            <p:nvPr/>
          </p:nvSpPr>
          <p:spPr>
            <a:xfrm>
              <a:off x="6575058" y="5242581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3, 4, 5] (M=1, N=1)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3C76A9-B019-6147-A330-11C195915824}"/>
              </a:ext>
            </a:extLst>
          </p:cNvPr>
          <p:cNvGrpSpPr/>
          <p:nvPr/>
        </p:nvGrpSpPr>
        <p:grpSpPr>
          <a:xfrm>
            <a:off x="319530" y="3966255"/>
            <a:ext cx="1486490" cy="991998"/>
            <a:chOff x="596552" y="3122175"/>
            <a:chExt cx="1486490" cy="991998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625740C-0F88-CE49-82D5-56DBE9B94551}"/>
                </a:ext>
              </a:extLst>
            </p:cNvPr>
            <p:cNvSpPr/>
            <p:nvPr/>
          </p:nvSpPr>
          <p:spPr>
            <a:xfrm>
              <a:off x="59655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EB98587-5EC6-0F41-B4DF-1BDD96F1DED4}"/>
                </a:ext>
              </a:extLst>
            </p:cNvPr>
            <p:cNvSpPr/>
            <p:nvPr/>
          </p:nvSpPr>
          <p:spPr>
            <a:xfrm>
              <a:off x="59655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00092FF-FF34-0540-B85C-AFE1DDD8DA2C}"/>
                </a:ext>
              </a:extLst>
            </p:cNvPr>
            <p:cNvSpPr/>
            <p:nvPr/>
          </p:nvSpPr>
          <p:spPr>
            <a:xfrm>
              <a:off x="1091045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6BC3C68-0D95-9145-AB71-E525C72384D7}"/>
                </a:ext>
              </a:extLst>
            </p:cNvPr>
            <p:cNvSpPr/>
            <p:nvPr/>
          </p:nvSpPr>
          <p:spPr>
            <a:xfrm>
              <a:off x="1091044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E84E6C5-CA40-D045-88E7-8C12A68D3FBB}"/>
                </a:ext>
              </a:extLst>
            </p:cNvPr>
            <p:cNvSpPr txBox="1"/>
            <p:nvPr/>
          </p:nvSpPr>
          <p:spPr>
            <a:xfrm>
              <a:off x="1231293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FAEF8D6-36EB-604A-A5AA-34B0781836DA}"/>
                </a:ext>
              </a:extLst>
            </p:cNvPr>
            <p:cNvSpPr txBox="1"/>
            <p:nvPr/>
          </p:nvSpPr>
          <p:spPr>
            <a:xfrm>
              <a:off x="1231293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95A5093-E8D1-8946-9DC9-BE697CF83635}"/>
                </a:ext>
              </a:extLst>
            </p:cNvPr>
            <p:cNvSpPr txBox="1"/>
            <p:nvPr/>
          </p:nvSpPr>
          <p:spPr>
            <a:xfrm>
              <a:off x="735294" y="3735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50AF2CD-EE7A-5C44-BF8A-6F261AD49AC2}"/>
                </a:ext>
              </a:extLst>
            </p:cNvPr>
            <p:cNvSpPr txBox="1"/>
            <p:nvPr/>
          </p:nvSpPr>
          <p:spPr>
            <a:xfrm>
              <a:off x="73529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F0D63AA-F3D8-8B4C-9A8A-CD0071262A33}"/>
                </a:ext>
              </a:extLst>
            </p:cNvPr>
            <p:cNvSpPr/>
            <p:nvPr/>
          </p:nvSpPr>
          <p:spPr>
            <a:xfrm>
              <a:off x="1587043" y="3122175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C346ED9-E8AD-164E-8871-1E0E496C5F4C}"/>
                </a:ext>
              </a:extLst>
            </p:cNvPr>
            <p:cNvSpPr/>
            <p:nvPr/>
          </p:nvSpPr>
          <p:spPr>
            <a:xfrm>
              <a:off x="1587042" y="3618174"/>
              <a:ext cx="495999" cy="495999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AC4A547-4B4B-3547-BAEE-4F3975A81BF3}"/>
                </a:ext>
              </a:extLst>
            </p:cNvPr>
            <p:cNvSpPr txBox="1"/>
            <p:nvPr/>
          </p:nvSpPr>
          <p:spPr>
            <a:xfrm>
              <a:off x="1725784" y="3735183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F49154-3096-6640-8BF4-34EFF6290623}"/>
                </a:ext>
              </a:extLst>
            </p:cNvPr>
            <p:cNvSpPr txBox="1"/>
            <p:nvPr/>
          </p:nvSpPr>
          <p:spPr>
            <a:xfrm>
              <a:off x="1725784" y="32391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CFA34AE3-A70D-F149-969A-1EA3B8F8C924}"/>
              </a:ext>
            </a:extLst>
          </p:cNvPr>
          <p:cNvCxnSpPr>
            <a:cxnSpLocks/>
          </p:cNvCxnSpPr>
          <p:nvPr/>
        </p:nvCxnSpPr>
        <p:spPr>
          <a:xfrm flipV="1">
            <a:off x="1918447" y="3429000"/>
            <a:ext cx="645457" cy="34514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2E34D65-1F7C-5742-8065-13D1B89AB3E3}"/>
              </a:ext>
            </a:extLst>
          </p:cNvPr>
          <p:cNvCxnSpPr>
            <a:cxnSpLocks/>
          </p:cNvCxnSpPr>
          <p:nvPr/>
        </p:nvCxnSpPr>
        <p:spPr>
          <a:xfrm flipV="1">
            <a:off x="4339236" y="2571664"/>
            <a:ext cx="559741" cy="7371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1BE61C3-5A88-E14E-9EAB-742020E0AA99}"/>
              </a:ext>
            </a:extLst>
          </p:cNvPr>
          <p:cNvCxnSpPr>
            <a:cxnSpLocks/>
          </p:cNvCxnSpPr>
          <p:nvPr/>
        </p:nvCxnSpPr>
        <p:spPr>
          <a:xfrm>
            <a:off x="1918447" y="5109883"/>
            <a:ext cx="645457" cy="68131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B411CAD-CF1D-1945-99DA-F2B119AA3410}"/>
              </a:ext>
            </a:extLst>
          </p:cNvPr>
          <p:cNvCxnSpPr>
            <a:cxnSpLocks/>
          </p:cNvCxnSpPr>
          <p:nvPr/>
        </p:nvCxnSpPr>
        <p:spPr>
          <a:xfrm>
            <a:off x="6652683" y="2571664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FF8FF37-DFF8-FB41-B2DB-4E363A86F66A}"/>
              </a:ext>
            </a:extLst>
          </p:cNvPr>
          <p:cNvCxnSpPr>
            <a:cxnSpLocks/>
          </p:cNvCxnSpPr>
          <p:nvPr/>
        </p:nvCxnSpPr>
        <p:spPr>
          <a:xfrm>
            <a:off x="4348201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693ED64-F743-F84F-BBDD-226082E0AFAC}"/>
              </a:ext>
            </a:extLst>
          </p:cNvPr>
          <p:cNvCxnSpPr>
            <a:cxnSpLocks/>
          </p:cNvCxnSpPr>
          <p:nvPr/>
        </p:nvCxnSpPr>
        <p:spPr>
          <a:xfrm>
            <a:off x="6520399" y="5906843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5FCCD6C5-E778-F340-9998-3112658D4850}"/>
              </a:ext>
            </a:extLst>
          </p:cNvPr>
          <p:cNvCxnSpPr>
            <a:cxnSpLocks/>
          </p:cNvCxnSpPr>
          <p:nvPr/>
        </p:nvCxnSpPr>
        <p:spPr>
          <a:xfrm>
            <a:off x="4339236" y="3307252"/>
            <a:ext cx="559741" cy="73558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12E1CEB6-36E4-D441-8081-12169AB925B5}"/>
              </a:ext>
            </a:extLst>
          </p:cNvPr>
          <p:cNvCxnSpPr>
            <a:cxnSpLocks/>
          </p:cNvCxnSpPr>
          <p:nvPr/>
        </p:nvCxnSpPr>
        <p:spPr>
          <a:xfrm>
            <a:off x="6652683" y="4050587"/>
            <a:ext cx="4184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7" name="Picture 266" descr="robot_maze.png">
            <a:extLst>
              <a:ext uri="{FF2B5EF4-FFF2-40B4-BE49-F238E27FC236}">
                <a16:creationId xmlns:a16="http://schemas.microsoft.com/office/drawing/2014/main" id="{2BE2E961-EF45-3148-BE48-E4E3B9DCD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75" y="155354"/>
            <a:ext cx="1920494" cy="8786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375EB1-007E-DE4F-941D-4366801DE49F}"/>
              </a:ext>
            </a:extLst>
          </p:cNvPr>
          <p:cNvSpPr/>
          <p:nvPr/>
        </p:nvSpPr>
        <p:spPr>
          <a:xfrm>
            <a:off x="322730" y="3962155"/>
            <a:ext cx="1455277" cy="991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8EB1E43-A9DC-1D46-BE53-D78656252DAC}"/>
              </a:ext>
            </a:extLst>
          </p:cNvPr>
          <p:cNvSpPr/>
          <p:nvPr/>
        </p:nvSpPr>
        <p:spPr>
          <a:xfrm>
            <a:off x="3181758" y="2834400"/>
            <a:ext cx="1049583" cy="991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F90B64C-9BD9-F342-97E5-C921A6A841C1}"/>
              </a:ext>
            </a:extLst>
          </p:cNvPr>
          <p:cNvSpPr/>
          <p:nvPr/>
        </p:nvSpPr>
        <p:spPr>
          <a:xfrm>
            <a:off x="6020907" y="2070978"/>
            <a:ext cx="535352" cy="991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24E204B-8184-3444-8711-E257FC983E80}"/>
              </a:ext>
            </a:extLst>
          </p:cNvPr>
          <p:cNvSpPr/>
          <p:nvPr/>
        </p:nvSpPr>
        <p:spPr>
          <a:xfrm>
            <a:off x="8133319" y="2571664"/>
            <a:ext cx="535352" cy="49128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1DA6A53-E222-1E47-921A-4C003AF02A3B}"/>
              </a:ext>
            </a:extLst>
          </p:cNvPr>
          <p:cNvSpPr/>
          <p:nvPr/>
        </p:nvSpPr>
        <p:spPr>
          <a:xfrm>
            <a:off x="5506676" y="4068517"/>
            <a:ext cx="1049583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D9A51A2-241E-C440-8A14-2585C0639B00}"/>
              </a:ext>
            </a:extLst>
          </p:cNvPr>
          <p:cNvSpPr/>
          <p:nvPr/>
        </p:nvSpPr>
        <p:spPr>
          <a:xfrm>
            <a:off x="8133319" y="4050587"/>
            <a:ext cx="538411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237B11B-435E-834C-899B-7139EB4DC093}"/>
              </a:ext>
            </a:extLst>
          </p:cNvPr>
          <p:cNvSpPr/>
          <p:nvPr/>
        </p:nvSpPr>
        <p:spPr>
          <a:xfrm>
            <a:off x="2725272" y="5906843"/>
            <a:ext cx="1506069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1D556C7-0CCA-FE46-8F2F-9A7CF23C6780}"/>
              </a:ext>
            </a:extLst>
          </p:cNvPr>
          <p:cNvSpPr/>
          <p:nvPr/>
        </p:nvSpPr>
        <p:spPr>
          <a:xfrm>
            <a:off x="5390135" y="5906843"/>
            <a:ext cx="1049583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70A864E-A8A9-EE45-AD7F-A8D97507394D}"/>
              </a:ext>
            </a:extLst>
          </p:cNvPr>
          <p:cNvSpPr/>
          <p:nvPr/>
        </p:nvSpPr>
        <p:spPr>
          <a:xfrm>
            <a:off x="7996628" y="5906843"/>
            <a:ext cx="538411" cy="4959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7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represent 2D array?</a:t>
            </a:r>
          </a:p>
          <a:p>
            <a:endParaRPr lang="en-US" dirty="0"/>
          </a:p>
          <a:p>
            <a:pPr lvl="1"/>
            <a:r>
              <a:rPr lang="en-US" dirty="0"/>
              <a:t>“Column major” :  stores column by column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4F2715-3331-1D4E-A9BB-56F44C8FFB2B}"/>
              </a:ext>
            </a:extLst>
          </p:cNvPr>
          <p:cNvSpPr/>
          <p:nvPr/>
        </p:nvSpPr>
        <p:spPr>
          <a:xfrm>
            <a:off x="1850731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224191-8D39-9443-8B85-1C4198E64688}"/>
              </a:ext>
            </a:extLst>
          </p:cNvPr>
          <p:cNvSpPr/>
          <p:nvPr/>
        </p:nvSpPr>
        <p:spPr>
          <a:xfrm>
            <a:off x="1850730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0CFAF7-7F39-6448-89A1-FE21F3065F15}"/>
              </a:ext>
            </a:extLst>
          </p:cNvPr>
          <p:cNvSpPr/>
          <p:nvPr/>
        </p:nvSpPr>
        <p:spPr>
          <a:xfrm>
            <a:off x="2345223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418C69-F1DE-514D-AC88-F3159FCB09D6}"/>
              </a:ext>
            </a:extLst>
          </p:cNvPr>
          <p:cNvSpPr/>
          <p:nvPr/>
        </p:nvSpPr>
        <p:spPr>
          <a:xfrm>
            <a:off x="2345222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A5DEDD-D9E4-3F4D-9028-4CC3FEC23D8B}"/>
              </a:ext>
            </a:extLst>
          </p:cNvPr>
          <p:cNvSpPr txBox="1"/>
          <p:nvPr/>
        </p:nvSpPr>
        <p:spPr>
          <a:xfrm>
            <a:off x="2485471" y="41325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E2D631-E069-5349-B4C1-8780AAFD895C}"/>
              </a:ext>
            </a:extLst>
          </p:cNvPr>
          <p:cNvSpPr txBox="1"/>
          <p:nvPr/>
        </p:nvSpPr>
        <p:spPr>
          <a:xfrm>
            <a:off x="2485471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0D66DC-4F7A-CA41-AA80-8989C9B8E3D9}"/>
              </a:ext>
            </a:extLst>
          </p:cNvPr>
          <p:cNvSpPr txBox="1"/>
          <p:nvPr/>
        </p:nvSpPr>
        <p:spPr>
          <a:xfrm>
            <a:off x="1989472" y="4132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D0A8C-CA01-D844-B2A5-C737142F88E1}"/>
              </a:ext>
            </a:extLst>
          </p:cNvPr>
          <p:cNvSpPr txBox="1"/>
          <p:nvPr/>
        </p:nvSpPr>
        <p:spPr>
          <a:xfrm>
            <a:off x="1989472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6330B7-AF15-2840-B611-E6B24FA8935A}"/>
              </a:ext>
            </a:extLst>
          </p:cNvPr>
          <p:cNvSpPr/>
          <p:nvPr/>
        </p:nvSpPr>
        <p:spPr>
          <a:xfrm>
            <a:off x="2841221" y="351951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B8BB85-576E-9C4E-87F0-36FE6BA24D71}"/>
              </a:ext>
            </a:extLst>
          </p:cNvPr>
          <p:cNvSpPr/>
          <p:nvPr/>
        </p:nvSpPr>
        <p:spPr>
          <a:xfrm>
            <a:off x="2841220" y="4015512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1BC955-6B3C-2F4F-82BD-160A25C554E9}"/>
              </a:ext>
            </a:extLst>
          </p:cNvPr>
          <p:cNvSpPr txBox="1"/>
          <p:nvPr/>
        </p:nvSpPr>
        <p:spPr>
          <a:xfrm>
            <a:off x="2979962" y="413252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A3AD98-5E83-F044-B661-4F80E42FD031}"/>
              </a:ext>
            </a:extLst>
          </p:cNvPr>
          <p:cNvSpPr txBox="1"/>
          <p:nvPr/>
        </p:nvSpPr>
        <p:spPr>
          <a:xfrm>
            <a:off x="2979962" y="3636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68D35F-AF9C-A247-B86D-F1F173C003BB}"/>
              </a:ext>
            </a:extLst>
          </p:cNvPr>
          <p:cNvSpPr/>
          <p:nvPr/>
        </p:nvSpPr>
        <p:spPr>
          <a:xfrm>
            <a:off x="1296684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26ECF3-1B92-014D-BBC9-385ACCAEE3E5}"/>
              </a:ext>
            </a:extLst>
          </p:cNvPr>
          <p:cNvSpPr/>
          <p:nvPr/>
        </p:nvSpPr>
        <p:spPr>
          <a:xfrm>
            <a:off x="2790051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D6254E-9FD5-AC43-A6E5-5EDB12F8014A}"/>
              </a:ext>
            </a:extLst>
          </p:cNvPr>
          <p:cNvSpPr/>
          <p:nvPr/>
        </p:nvSpPr>
        <p:spPr>
          <a:xfrm>
            <a:off x="1791176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F10548-0101-3A4A-8D44-A27F257FC2D2}"/>
              </a:ext>
            </a:extLst>
          </p:cNvPr>
          <p:cNvSpPr/>
          <p:nvPr/>
        </p:nvSpPr>
        <p:spPr>
          <a:xfrm>
            <a:off x="3284543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84F929-8FAD-6A4F-B7D7-7A27C524D69E}"/>
              </a:ext>
            </a:extLst>
          </p:cNvPr>
          <p:cNvSpPr txBox="1"/>
          <p:nvPr/>
        </p:nvSpPr>
        <p:spPr>
          <a:xfrm>
            <a:off x="3424792" y="56118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42B3D9-7961-5C46-87DC-33D043EEF1D9}"/>
              </a:ext>
            </a:extLst>
          </p:cNvPr>
          <p:cNvSpPr txBox="1"/>
          <p:nvPr/>
        </p:nvSpPr>
        <p:spPr>
          <a:xfrm>
            <a:off x="1931424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6B702C-4AFE-C74B-BFB4-2FC829B942FA}"/>
              </a:ext>
            </a:extLst>
          </p:cNvPr>
          <p:cNvSpPr txBox="1"/>
          <p:nvPr/>
        </p:nvSpPr>
        <p:spPr>
          <a:xfrm>
            <a:off x="2928793" y="561181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52437D-AED9-604E-8E71-BF8BE05D9E4C}"/>
              </a:ext>
            </a:extLst>
          </p:cNvPr>
          <p:cNvSpPr txBox="1"/>
          <p:nvPr/>
        </p:nvSpPr>
        <p:spPr>
          <a:xfrm>
            <a:off x="1435425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46AB9A-BCB6-0248-80D7-522AF2143610}"/>
              </a:ext>
            </a:extLst>
          </p:cNvPr>
          <p:cNvSpPr/>
          <p:nvPr/>
        </p:nvSpPr>
        <p:spPr>
          <a:xfrm>
            <a:off x="2287174" y="5499566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310B1F-5013-144C-9BEF-1460EC44D61E}"/>
              </a:ext>
            </a:extLst>
          </p:cNvPr>
          <p:cNvSpPr/>
          <p:nvPr/>
        </p:nvSpPr>
        <p:spPr>
          <a:xfrm>
            <a:off x="3780541" y="5494803"/>
            <a:ext cx="495999" cy="495999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4D8871-24C2-6249-B7BC-A65354C11A02}"/>
              </a:ext>
            </a:extLst>
          </p:cNvPr>
          <p:cNvSpPr txBox="1"/>
          <p:nvPr/>
        </p:nvSpPr>
        <p:spPr>
          <a:xfrm>
            <a:off x="3919283" y="561181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E6C866-40DF-A04E-A59A-A60356BF79AD}"/>
              </a:ext>
            </a:extLst>
          </p:cNvPr>
          <p:cNvSpPr txBox="1"/>
          <p:nvPr/>
        </p:nvSpPr>
        <p:spPr>
          <a:xfrm>
            <a:off x="2425915" y="56165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CC05901-8450-C047-80BC-3254F84AFBE2}"/>
              </a:ext>
            </a:extLst>
          </p:cNvPr>
          <p:cNvCxnSpPr/>
          <p:nvPr/>
        </p:nvCxnSpPr>
        <p:spPr>
          <a:xfrm>
            <a:off x="1393530" y="3429000"/>
            <a:ext cx="0" cy="1092152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BA2FBF9-7B56-3F45-8091-629AC68D16BA}"/>
              </a:ext>
            </a:extLst>
          </p:cNvPr>
          <p:cNvSpPr txBox="1"/>
          <p:nvPr/>
        </p:nvSpPr>
        <p:spPr>
          <a:xfrm>
            <a:off x="1455602" y="6375437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at location column </a:t>
            </a:r>
            <a:r>
              <a:rPr lang="en-US" dirty="0" err="1"/>
              <a:t>i</a:t>
            </a:r>
            <a:r>
              <a:rPr lang="en-US" dirty="0"/>
              <a:t>, row j : </a:t>
            </a:r>
            <a:r>
              <a:rPr lang="en-US" dirty="0">
                <a:highlight>
                  <a:srgbClr val="FFFF00"/>
                </a:highlight>
              </a:rPr>
              <a:t>array[j*</a:t>
            </a:r>
            <a:r>
              <a:rPr lang="en-US" dirty="0" err="1">
                <a:highlight>
                  <a:srgbClr val="FFFF00"/>
                </a:highlight>
              </a:rPr>
              <a:t>N+i</a:t>
            </a:r>
            <a:r>
              <a:rPr lang="en-US" dirty="0">
                <a:highlight>
                  <a:srgbClr val="FFFF00"/>
                </a:highlight>
              </a:rPr>
              <a:t>]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733143-EB0C-7444-AE18-5633E2FDECDC}"/>
              </a:ext>
            </a:extLst>
          </p:cNvPr>
          <p:cNvSpPr txBox="1"/>
          <p:nvPr/>
        </p:nvSpPr>
        <p:spPr>
          <a:xfrm>
            <a:off x="1902309" y="4623758"/>
            <a:ext cx="145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M=3 columns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10C719-C879-6749-9B81-3A35A1DECE01}"/>
              </a:ext>
            </a:extLst>
          </p:cNvPr>
          <p:cNvSpPr txBox="1"/>
          <p:nvPr/>
        </p:nvSpPr>
        <p:spPr>
          <a:xfrm>
            <a:off x="3355970" y="3820689"/>
            <a:ext cx="10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N=2 rows</a:t>
            </a:r>
          </a:p>
        </p:txBody>
      </p:sp>
    </p:spTree>
    <p:extLst>
      <p:ext uri="{BB962C8B-B14F-4D97-AF65-F5344CB8AC3E}">
        <p14:creationId xmlns:p14="http://schemas.microsoft.com/office/powerpoint/2010/main" val="2065012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F275E552-48E6-DF48-A2F3-8884CE887817}"/>
              </a:ext>
            </a:extLst>
          </p:cNvPr>
          <p:cNvSpPr/>
          <p:nvPr/>
        </p:nvSpPr>
        <p:spPr>
          <a:xfrm>
            <a:off x="578401" y="923364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5D6B7F-CDA5-4145-A04F-F3198E566E73}"/>
              </a:ext>
            </a:extLst>
          </p:cNvPr>
          <p:cNvSpPr/>
          <p:nvPr/>
        </p:nvSpPr>
        <p:spPr>
          <a:xfrm>
            <a:off x="7212284" y="5791199"/>
            <a:ext cx="1716563" cy="11564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33380-3808-574D-8068-5DAAD687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9" y="108786"/>
            <a:ext cx="6487867" cy="6640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50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8AE665-A70E-3B42-8AE5-949CA63C8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balanced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462A5-14A7-7D47-8662-0FE5D4C9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Backtracking Example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977BA-EC90-314C-8C79-9D7F3C08C8E1}"/>
              </a:ext>
            </a:extLst>
          </p:cNvPr>
          <p:cNvSpPr txBox="1"/>
          <p:nvPr/>
        </p:nvSpPr>
        <p:spPr>
          <a:xfrm>
            <a:off x="1864659" y="2333220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N=1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C821C-7740-FE4E-A89E-72858A189E7B}"/>
              </a:ext>
            </a:extLst>
          </p:cNvPr>
          <p:cNvSpPr txBox="1"/>
          <p:nvPr/>
        </p:nvSpPr>
        <p:spPr>
          <a:xfrm>
            <a:off x="1864659" y="3111341"/>
            <a:ext cx="523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N=2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{ } { }		{ { }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4053D-2B54-3C43-A417-41EDCC207709}"/>
              </a:ext>
            </a:extLst>
          </p:cNvPr>
          <p:cNvSpPr txBox="1"/>
          <p:nvPr/>
        </p:nvSpPr>
        <p:spPr>
          <a:xfrm>
            <a:off x="1864659" y="5137261"/>
            <a:ext cx="492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N=3		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		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D8E644-6E21-874A-8039-9F0E177A366E}"/>
              </a:ext>
            </a:extLst>
          </p:cNvPr>
          <p:cNvSpPr/>
          <p:nvPr/>
        </p:nvSpPr>
        <p:spPr>
          <a:xfrm>
            <a:off x="4572000" y="3997041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{ } { } { }</a:t>
            </a:r>
          </a:p>
          <a:p>
            <a:r>
              <a:rPr lang="en-US" sz="3600" dirty="0"/>
              <a:t>{ } { { } }</a:t>
            </a:r>
          </a:p>
          <a:p>
            <a:r>
              <a:rPr lang="en-US" sz="3600" dirty="0"/>
              <a:t>{ { } } { }</a:t>
            </a:r>
          </a:p>
          <a:p>
            <a:r>
              <a:rPr lang="en-US" sz="3600" dirty="0"/>
              <a:t>{ { } { } }</a:t>
            </a:r>
          </a:p>
          <a:p>
            <a:r>
              <a:rPr lang="en-US" sz="3600" dirty="0"/>
              <a:t>{ { { } } }</a:t>
            </a:r>
          </a:p>
        </p:txBody>
      </p:sp>
    </p:spTree>
    <p:extLst>
      <p:ext uri="{BB962C8B-B14F-4D97-AF65-F5344CB8AC3E}">
        <p14:creationId xmlns:p14="http://schemas.microsoft.com/office/powerpoint/2010/main" val="183557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4D533-CE8B-3342-9179-59A623D1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37A187-AED9-7E44-A89B-BB6C673A7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99" y="1516648"/>
            <a:ext cx="8610201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N pairs of </a:t>
            </a:r>
            <a:r>
              <a:rPr lang="en-US" sz="2000" dirty="0">
                <a:solidFill>
                  <a:srgbClr val="FF0000"/>
                </a:solidFill>
              </a:rPr>
              <a:t>balanced</a:t>
            </a:r>
            <a:r>
              <a:rPr lang="en-US" sz="2000" dirty="0"/>
              <a:t>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6B128-B0A0-4F49-81F6-A82854035BC1}"/>
              </a:ext>
            </a:extLst>
          </p:cNvPr>
          <p:cNvSpPr txBox="1"/>
          <p:nvPr/>
        </p:nvSpPr>
        <p:spPr>
          <a:xfrm>
            <a:off x="1323751" y="2136303"/>
            <a:ext cx="687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Balanced</a:t>
            </a:r>
            <a:r>
              <a:rPr lang="en-US" dirty="0"/>
              <a:t>:  </a:t>
            </a:r>
            <a:r>
              <a:rPr lang="en-US" dirty="0">
                <a:highlight>
                  <a:srgbClr val="FFFF00"/>
                </a:highlight>
              </a:rPr>
              <a:t>number of open parenthesis &gt;= number of close parenthesis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937D2-243E-9E4C-A061-A8747D650DCD}"/>
              </a:ext>
            </a:extLst>
          </p:cNvPr>
          <p:cNvSpPr/>
          <p:nvPr/>
        </p:nvSpPr>
        <p:spPr>
          <a:xfrm>
            <a:off x="860535" y="4262560"/>
            <a:ext cx="1077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</a:t>
            </a:r>
            <a:r>
              <a:rPr lang="en-US" sz="3600" baseline="-25000" dirty="0"/>
              <a:t>(1,0)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567D6-017B-D740-BA5F-A6AF2B170660}"/>
              </a:ext>
            </a:extLst>
          </p:cNvPr>
          <p:cNvSpPr/>
          <p:nvPr/>
        </p:nvSpPr>
        <p:spPr>
          <a:xfrm>
            <a:off x="2481191" y="3675213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</a:t>
            </a:r>
            <a:r>
              <a:rPr lang="en-US" sz="3600" baseline="-25000" dirty="0"/>
              <a:t>(2,0)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FE80D2-7539-2848-B38C-02E7DB7DBA8E}"/>
              </a:ext>
            </a:extLst>
          </p:cNvPr>
          <p:cNvSpPr/>
          <p:nvPr/>
        </p:nvSpPr>
        <p:spPr>
          <a:xfrm>
            <a:off x="2481191" y="5008787"/>
            <a:ext cx="1327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</a:t>
            </a:r>
            <a:r>
              <a:rPr lang="en-US" sz="3600" baseline="-25000" dirty="0"/>
              <a:t>(1,1)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F36026-F49C-3944-BAB7-103F4CF0E361}"/>
              </a:ext>
            </a:extLst>
          </p:cNvPr>
          <p:cNvSpPr/>
          <p:nvPr/>
        </p:nvSpPr>
        <p:spPr>
          <a:xfrm>
            <a:off x="4293771" y="3675212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</a:t>
            </a:r>
            <a:r>
              <a:rPr lang="en-US" sz="3600" baseline="-25000" dirty="0"/>
              <a:t>(2,1)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5DC25-EB45-9B47-9593-D36324BFA111}"/>
              </a:ext>
            </a:extLst>
          </p:cNvPr>
          <p:cNvSpPr/>
          <p:nvPr/>
        </p:nvSpPr>
        <p:spPr>
          <a:xfrm>
            <a:off x="6356419" y="3675212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{ } } </a:t>
            </a:r>
            <a:r>
              <a:rPr lang="en-US" sz="3600" baseline="-25000" dirty="0"/>
              <a:t>(2,2)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9B0CC-0268-3C45-B1B6-67CBBA3404AA}"/>
              </a:ext>
            </a:extLst>
          </p:cNvPr>
          <p:cNvSpPr/>
          <p:nvPr/>
        </p:nvSpPr>
        <p:spPr>
          <a:xfrm>
            <a:off x="4293771" y="5008787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</a:t>
            </a:r>
            <a:r>
              <a:rPr lang="en-US" sz="3600" baseline="-25000" dirty="0"/>
              <a:t>(2,1)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2DB1A-567C-E14A-B273-461B7F4FA38C}"/>
              </a:ext>
            </a:extLst>
          </p:cNvPr>
          <p:cNvSpPr/>
          <p:nvPr/>
        </p:nvSpPr>
        <p:spPr>
          <a:xfrm>
            <a:off x="6356419" y="5004288"/>
            <a:ext cx="1827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{ } { } </a:t>
            </a:r>
            <a:r>
              <a:rPr lang="en-US" sz="3600" baseline="-25000" dirty="0"/>
              <a:t>(2,2)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7C4A54-4D0C-3342-821A-11CE4C03690A}"/>
              </a:ext>
            </a:extLst>
          </p:cNvPr>
          <p:cNvCxnSpPr>
            <a:cxnSpLocks/>
          </p:cNvCxnSpPr>
          <p:nvPr/>
        </p:nvCxnSpPr>
        <p:spPr>
          <a:xfrm>
            <a:off x="3808799" y="403348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21AFE4-7E6D-2843-A17B-EA26977D2B95}"/>
              </a:ext>
            </a:extLst>
          </p:cNvPr>
          <p:cNvCxnSpPr>
            <a:cxnSpLocks/>
          </p:cNvCxnSpPr>
          <p:nvPr/>
        </p:nvCxnSpPr>
        <p:spPr>
          <a:xfrm>
            <a:off x="5871447" y="403348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A0553-6070-2F46-A2A8-34379ECC49E4}"/>
              </a:ext>
            </a:extLst>
          </p:cNvPr>
          <p:cNvCxnSpPr>
            <a:cxnSpLocks/>
          </p:cNvCxnSpPr>
          <p:nvPr/>
        </p:nvCxnSpPr>
        <p:spPr>
          <a:xfrm>
            <a:off x="3808799" y="538715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C19D32-47DD-7E49-9248-C3CF4C0FBB77}"/>
              </a:ext>
            </a:extLst>
          </p:cNvPr>
          <p:cNvCxnSpPr>
            <a:cxnSpLocks/>
          </p:cNvCxnSpPr>
          <p:nvPr/>
        </p:nvCxnSpPr>
        <p:spPr>
          <a:xfrm>
            <a:off x="5871447" y="5387155"/>
            <a:ext cx="418492" cy="0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1BEFC2-15B1-FF41-AFAC-84FE3DDC6776}"/>
              </a:ext>
            </a:extLst>
          </p:cNvPr>
          <p:cNvCxnSpPr>
            <a:cxnSpLocks/>
          </p:cNvCxnSpPr>
          <p:nvPr/>
        </p:nvCxnSpPr>
        <p:spPr>
          <a:xfrm flipV="1">
            <a:off x="1881259" y="4132414"/>
            <a:ext cx="533452" cy="533718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AAD18-1AAF-5747-8FB7-0F0A1191FF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904834" y="4817994"/>
            <a:ext cx="576357" cy="513959"/>
          </a:xfrm>
          <a:prstGeom prst="straightConnector1">
            <a:avLst/>
          </a:prstGeom>
          <a:ln>
            <a:solidFill>
              <a:srgbClr val="92D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090EF7-EB8A-134A-80A1-E0C6E104CE50}"/>
              </a:ext>
            </a:extLst>
          </p:cNvPr>
          <p:cNvSpPr txBox="1"/>
          <p:nvPr/>
        </p:nvSpPr>
        <p:spPr>
          <a:xfrm>
            <a:off x="573741" y="3173507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501E1-40F5-C544-8EA7-E8F20020974B}"/>
              </a:ext>
            </a:extLst>
          </p:cNvPr>
          <p:cNvSpPr txBox="1"/>
          <p:nvPr/>
        </p:nvSpPr>
        <p:spPr>
          <a:xfrm>
            <a:off x="1323751" y="2489536"/>
            <a:ext cx="319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number of any parenthesis &lt;= N</a:t>
            </a:r>
          </a:p>
        </p:txBody>
      </p:sp>
    </p:spTree>
    <p:extLst>
      <p:ext uri="{BB962C8B-B14F-4D97-AF65-F5344CB8AC3E}">
        <p14:creationId xmlns:p14="http://schemas.microsoft.com/office/powerpoint/2010/main" val="21245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0" grpId="0"/>
      <p:bldP spid="11" grpId="0"/>
      <p:bldP spid="11" grpId="1"/>
      <p:bldP spid="12" grpId="0"/>
      <p:bldP spid="12" grpId="1"/>
      <p:bldP spid="13" grpId="0"/>
      <p:bldP spid="14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4D533-CE8B-3342-9179-59A623D1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Example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D37A187-AED9-7E44-A89B-BB6C673A7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00" y="1516648"/>
            <a:ext cx="2870748" cy="4015497"/>
          </a:xfrm>
        </p:spPr>
        <p:txBody>
          <a:bodyPr/>
          <a:lstStyle/>
          <a:p>
            <a:pPr fontAlgn="base"/>
            <a:r>
              <a:rPr lang="en-US" sz="2000" dirty="0"/>
              <a:t>Write a function to generate all possible </a:t>
            </a:r>
            <a:r>
              <a:rPr lang="en-US" sz="2000" dirty="0">
                <a:highlight>
                  <a:srgbClr val="FFFF00"/>
                </a:highlight>
              </a:rPr>
              <a:t>N</a:t>
            </a:r>
            <a:r>
              <a:rPr lang="en-US" sz="2000" dirty="0"/>
              <a:t> pairs of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balanced</a:t>
            </a:r>
            <a:r>
              <a:rPr lang="en-US" sz="2000" dirty="0"/>
              <a:t> parentheses.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AD6178-6185-3144-842D-66B32277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360" y="1516648"/>
            <a:ext cx="5281155" cy="5145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159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FE3EF1-39F2-1049-86A4-4E814B7C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363509"/>
            <a:ext cx="8196210" cy="4015497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Largest number in an array</a:t>
            </a:r>
          </a:p>
          <a:p>
            <a:pPr lvl="2"/>
            <a:r>
              <a:rPr lang="en-US" dirty="0"/>
              <a:t>Subproblem: size – 1 of the array, not efficient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Binary search</a:t>
            </a:r>
          </a:p>
          <a:p>
            <a:pPr lvl="2"/>
            <a:r>
              <a:rPr lang="en-US" dirty="0"/>
              <a:t>Subproblem: half of the array, efficient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Possible stairs / number of unique paths</a:t>
            </a:r>
          </a:p>
          <a:p>
            <a:pPr lvl="2"/>
            <a:r>
              <a:rPr lang="en-US" dirty="0"/>
              <a:t>Subproblem: not efficient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179A81-F9B1-1F4E-8387-CA86AC37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9B6BC86-7FD2-BD46-AFAD-876C9AEC18D7}"/>
              </a:ext>
            </a:extLst>
          </p:cNvPr>
          <p:cNvSpPr/>
          <p:nvPr/>
        </p:nvSpPr>
        <p:spPr>
          <a:xfrm>
            <a:off x="6272746" y="1934822"/>
            <a:ext cx="591671" cy="2420470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A3945-5E3B-5D4D-B0FC-28F8F2A7B38F}"/>
              </a:ext>
            </a:extLst>
          </p:cNvPr>
          <p:cNvSpPr txBox="1"/>
          <p:nvPr/>
        </p:nvSpPr>
        <p:spPr>
          <a:xfrm>
            <a:off x="6967910" y="296039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Chasing solution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50784C1-6C99-5844-B90F-1574260440AA}"/>
              </a:ext>
            </a:extLst>
          </p:cNvPr>
          <p:cNvSpPr/>
          <p:nvPr/>
        </p:nvSpPr>
        <p:spPr>
          <a:xfrm>
            <a:off x="2857194" y="5016639"/>
            <a:ext cx="591671" cy="1206627"/>
          </a:xfrm>
          <a:prstGeom prst="rightBrac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20BC7-B908-4C48-B909-2735113B2A59}"/>
              </a:ext>
            </a:extLst>
          </p:cNvPr>
          <p:cNvSpPr txBox="1"/>
          <p:nvPr/>
        </p:nvSpPr>
        <p:spPr>
          <a:xfrm>
            <a:off x="3475186" y="5435324"/>
            <a:ext cx="151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and error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37603-0CEF-D644-9481-603EED7F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721" y="151491"/>
            <a:ext cx="1642245" cy="1432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7BA17A9-5837-944C-94A3-E6DF11EF56C1}"/>
              </a:ext>
            </a:extLst>
          </p:cNvPr>
          <p:cNvSpPr txBox="1">
            <a:spLocks/>
          </p:cNvSpPr>
          <p:nvPr/>
        </p:nvSpPr>
        <p:spPr>
          <a:xfrm>
            <a:off x="26321" y="4535041"/>
            <a:ext cx="7329181" cy="2358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pPr lvl="1"/>
            <a:r>
              <a:rPr lang="en-US" dirty="0"/>
              <a:t>N-queue </a:t>
            </a:r>
          </a:p>
          <a:p>
            <a:pPr lvl="1"/>
            <a:r>
              <a:rPr lang="en-US" dirty="0"/>
              <a:t>all unique paths</a:t>
            </a:r>
          </a:p>
          <a:p>
            <a:pPr lvl="1"/>
            <a:r>
              <a:rPr lang="en-US" dirty="0"/>
              <a:t>Sudoku solver</a:t>
            </a:r>
          </a:p>
          <a:p>
            <a:pPr lvl="1"/>
            <a:r>
              <a:rPr lang="en-US" dirty="0"/>
              <a:t>parentheses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/>
      <p:bldP spid="6" grpId="0" animBg="1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600" y="1844301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A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sub-problem A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FFFF00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701553" y="3503566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Open Sans"/>
              </a:rPr>
              <a:t>Solution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651FA8F-87A1-C940-BC3C-AC026BCF4732}"/>
              </a:ext>
            </a:extLst>
          </p:cNvPr>
          <p:cNvSpPr/>
          <p:nvPr/>
        </p:nvSpPr>
        <p:spPr>
          <a:xfrm>
            <a:off x="4392706" y="2716306"/>
            <a:ext cx="1165412" cy="209774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2F074-E617-8C43-B200-8E80DDF89E42}"/>
              </a:ext>
            </a:extLst>
          </p:cNvPr>
          <p:cNvGrpSpPr/>
          <p:nvPr/>
        </p:nvGrpSpPr>
        <p:grpSpPr>
          <a:xfrm>
            <a:off x="4866757" y="5114514"/>
            <a:ext cx="1984407" cy="1490568"/>
            <a:chOff x="3986707" y="4520640"/>
            <a:chExt cx="2792740" cy="20977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740BF3-7319-F147-BA65-905D0E621AC3}"/>
                </a:ext>
              </a:extLst>
            </p:cNvPr>
            <p:cNvSpPr/>
            <p:nvPr/>
          </p:nvSpPr>
          <p:spPr>
            <a:xfrm>
              <a:off x="3986708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C70B9-BC41-2844-B18F-B228D5BAF46C}"/>
                </a:ext>
              </a:extLst>
            </p:cNvPr>
            <p:cNvSpPr/>
            <p:nvPr/>
          </p:nvSpPr>
          <p:spPr>
            <a:xfrm>
              <a:off x="3986707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A47A88-76B9-1E42-AA81-F88A2524D23F}"/>
                </a:ext>
              </a:extLst>
            </p:cNvPr>
            <p:cNvSpPr/>
            <p:nvPr/>
          </p:nvSpPr>
          <p:spPr>
            <a:xfrm>
              <a:off x="4683831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CA90AB-42A0-5744-B5A2-A51AF597C02A}"/>
                </a:ext>
              </a:extLst>
            </p:cNvPr>
            <p:cNvSpPr/>
            <p:nvPr/>
          </p:nvSpPr>
          <p:spPr>
            <a:xfrm>
              <a:off x="4683830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81F809-9AD6-6A4D-8701-88A13E9E4069}"/>
                </a:ext>
              </a:extLst>
            </p:cNvPr>
            <p:cNvSpPr txBox="1"/>
            <p:nvPr/>
          </p:nvSpPr>
          <p:spPr>
            <a:xfrm>
              <a:off x="4881549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48519F-E152-614B-947B-CC413BF90F0B}"/>
                </a:ext>
              </a:extLst>
            </p:cNvPr>
            <p:cNvSpPr txBox="1"/>
            <p:nvPr/>
          </p:nvSpPr>
          <p:spPr>
            <a:xfrm>
              <a:off x="4881549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9B72F-D7FF-9C46-B180-989AA40DE9B6}"/>
                </a:ext>
              </a:extLst>
            </p:cNvPr>
            <p:cNvSpPr txBox="1"/>
            <p:nvPr/>
          </p:nvSpPr>
          <p:spPr>
            <a:xfrm>
              <a:off x="418230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A0FC0E-785F-E54D-BD12-F05D2F85BB37}"/>
                </a:ext>
              </a:extLst>
            </p:cNvPr>
            <p:cNvSpPr txBox="1"/>
            <p:nvPr/>
          </p:nvSpPr>
          <p:spPr>
            <a:xfrm>
              <a:off x="418230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08BA98-D502-8340-A449-C3CB56A6ED0F}"/>
                </a:ext>
              </a:extLst>
            </p:cNvPr>
            <p:cNvSpPr/>
            <p:nvPr/>
          </p:nvSpPr>
          <p:spPr>
            <a:xfrm>
              <a:off x="5383077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289212-B27C-7747-BFF5-9B164BB0543B}"/>
                </a:ext>
              </a:extLst>
            </p:cNvPr>
            <p:cNvSpPr/>
            <p:nvPr/>
          </p:nvSpPr>
          <p:spPr>
            <a:xfrm>
              <a:off x="5383076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D943C7-64D5-CB4E-A865-94CC33B9207A}"/>
                </a:ext>
              </a:extLst>
            </p:cNvPr>
            <p:cNvSpPr/>
            <p:nvPr/>
          </p:nvSpPr>
          <p:spPr>
            <a:xfrm>
              <a:off x="6080200" y="4520640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DF8122-7448-654B-8429-DB8461CAF7DB}"/>
                </a:ext>
              </a:extLst>
            </p:cNvPr>
            <p:cNvSpPr/>
            <p:nvPr/>
          </p:nvSpPr>
          <p:spPr>
            <a:xfrm>
              <a:off x="6080199" y="5219887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9401CE-5C4A-EA44-9899-DEE5F1C5BE1A}"/>
                </a:ext>
              </a:extLst>
            </p:cNvPr>
            <p:cNvSpPr txBox="1"/>
            <p:nvPr/>
          </p:nvSpPr>
          <p:spPr>
            <a:xfrm>
              <a:off x="6277918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06BF3C-A1A5-BE4B-8021-1BFC767700DC}"/>
                </a:ext>
              </a:extLst>
            </p:cNvPr>
            <p:cNvSpPr txBox="1"/>
            <p:nvPr/>
          </p:nvSpPr>
          <p:spPr>
            <a:xfrm>
              <a:off x="6277918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056DBE-4875-F844-A642-F03B4B2448EA}"/>
                </a:ext>
              </a:extLst>
            </p:cNvPr>
            <p:cNvSpPr txBox="1"/>
            <p:nvPr/>
          </p:nvSpPr>
          <p:spPr>
            <a:xfrm>
              <a:off x="5578672" y="5384844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9A9359-E8A7-B245-ABE9-234A3C86A3D2}"/>
                </a:ext>
              </a:extLst>
            </p:cNvPr>
            <p:cNvSpPr txBox="1"/>
            <p:nvPr/>
          </p:nvSpPr>
          <p:spPr>
            <a:xfrm>
              <a:off x="5578672" y="4685597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8C9A6C-8050-1148-9484-98E22E32760B}"/>
                </a:ext>
              </a:extLst>
            </p:cNvPr>
            <p:cNvSpPr/>
            <p:nvPr/>
          </p:nvSpPr>
          <p:spPr>
            <a:xfrm>
              <a:off x="3986707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A7FC3E-368F-8341-8D6C-6AEF7326787F}"/>
                </a:ext>
              </a:extLst>
            </p:cNvPr>
            <p:cNvSpPr/>
            <p:nvPr/>
          </p:nvSpPr>
          <p:spPr>
            <a:xfrm>
              <a:off x="4683830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10F9F9-3C95-D24D-A456-442FC158CA95}"/>
                </a:ext>
              </a:extLst>
            </p:cNvPr>
            <p:cNvSpPr txBox="1"/>
            <p:nvPr/>
          </p:nvSpPr>
          <p:spPr>
            <a:xfrm>
              <a:off x="4881549" y="6084089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E7951F-D67D-114C-8351-B5CC857F8C91}"/>
                </a:ext>
              </a:extLst>
            </p:cNvPr>
            <p:cNvSpPr txBox="1"/>
            <p:nvPr/>
          </p:nvSpPr>
          <p:spPr>
            <a:xfrm>
              <a:off x="4182302" y="6084092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C50C6C-CEF3-874F-A092-A4399D8EDC26}"/>
                </a:ext>
              </a:extLst>
            </p:cNvPr>
            <p:cNvSpPr/>
            <p:nvPr/>
          </p:nvSpPr>
          <p:spPr>
            <a:xfrm>
              <a:off x="5383076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7E6C6D-2AAD-E14F-8F88-07632B502745}"/>
                </a:ext>
              </a:extLst>
            </p:cNvPr>
            <p:cNvSpPr/>
            <p:nvPr/>
          </p:nvSpPr>
          <p:spPr>
            <a:xfrm>
              <a:off x="6080199" y="5919134"/>
              <a:ext cx="699247" cy="699247"/>
            </a:xfrm>
            <a:prstGeom prst="rect">
              <a:avLst/>
            </a:prstGeom>
            <a:noFill/>
            <a:ln w="317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001BFE-47BA-2342-AFCB-13949479681F}"/>
                </a:ext>
              </a:extLst>
            </p:cNvPr>
            <p:cNvSpPr txBox="1"/>
            <p:nvPr/>
          </p:nvSpPr>
          <p:spPr>
            <a:xfrm>
              <a:off x="6200172" y="6084091"/>
              <a:ext cx="184731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3E856A-D754-D04C-816C-9E5A029A6CB9}"/>
                </a:ext>
              </a:extLst>
            </p:cNvPr>
            <p:cNvSpPr txBox="1"/>
            <p:nvPr/>
          </p:nvSpPr>
          <p:spPr>
            <a:xfrm>
              <a:off x="5578672" y="6084091"/>
              <a:ext cx="340157" cy="51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C84C3B-FFBA-134F-8155-50AFC2CF8A12}"/>
              </a:ext>
            </a:extLst>
          </p:cNvPr>
          <p:cNvCxnSpPr>
            <a:cxnSpLocks/>
          </p:cNvCxnSpPr>
          <p:nvPr/>
        </p:nvCxnSpPr>
        <p:spPr>
          <a:xfrm>
            <a:off x="6619351" y="5913248"/>
            <a:ext cx="0" cy="49685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C49BCE-2D43-6741-A859-0C5317E1DE09}"/>
              </a:ext>
            </a:extLst>
          </p:cNvPr>
          <p:cNvCxnSpPr>
            <a:cxnSpLocks/>
            <a:endCxn id="29" idx="3"/>
          </p:cNvCxnSpPr>
          <p:nvPr/>
        </p:nvCxnSpPr>
        <p:spPr>
          <a:xfrm>
            <a:off x="6118793" y="6410102"/>
            <a:ext cx="452024" cy="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6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32ABD14-3E67-B442-AE9C-27CDFACFA965}"/>
              </a:ext>
            </a:extLst>
          </p:cNvPr>
          <p:cNvSpPr txBox="1">
            <a:spLocks/>
          </p:cNvSpPr>
          <p:nvPr/>
        </p:nvSpPr>
        <p:spPr>
          <a:xfrm>
            <a:off x="659305" y="1530536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  <a:highlight>
                  <a:srgbClr val="00FFFF"/>
                </a:highlight>
              </a:rPr>
              <a:t>2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>
                <a:solidFill>
                  <a:srgbClr val="0070C0"/>
                </a:solidFill>
                <a:highlight>
                  <a:srgbClr val="00FFFF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DA844-0A24-A64A-B3BF-F4093779085E}"/>
              </a:ext>
            </a:extLst>
          </p:cNvPr>
          <p:cNvSpPr txBox="1"/>
          <p:nvPr/>
        </p:nvSpPr>
        <p:spPr>
          <a:xfrm>
            <a:off x="5522258" y="3189801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40A3DD-4DF3-D54D-995E-8D02AFC74044}"/>
              </a:ext>
            </a:extLst>
          </p:cNvPr>
          <p:cNvCxnSpPr>
            <a:cxnSpLocks/>
          </p:cNvCxnSpPr>
          <p:nvPr/>
        </p:nvCxnSpPr>
        <p:spPr>
          <a:xfrm flipV="1">
            <a:off x="3962399" y="3538284"/>
            <a:ext cx="1555378" cy="92613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463F09-6669-C640-A8F8-685C3534A332}"/>
              </a:ext>
            </a:extLst>
          </p:cNvPr>
          <p:cNvCxnSpPr>
            <a:cxnSpLocks/>
          </p:cNvCxnSpPr>
          <p:nvPr/>
        </p:nvCxnSpPr>
        <p:spPr>
          <a:xfrm>
            <a:off x="4087905" y="3101788"/>
            <a:ext cx="1429872" cy="23308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30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78444-65AD-0A4C-B0BB-D89E060A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0536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Problem B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1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2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…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highlight>
                  <a:srgbClr val="00FFFF"/>
                </a:highlight>
              </a:rPr>
              <a:t>sub-problem B</a:t>
            </a:r>
            <a:r>
              <a:rPr lang="en-US" sz="2800" baseline="-25000" dirty="0">
                <a:solidFill>
                  <a:srgbClr val="0070C0"/>
                </a:solidFill>
                <a:highlight>
                  <a:srgbClr val="00FFFF"/>
                </a:highlight>
              </a:rPr>
              <a:t>N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4D349A-CB73-E04D-A192-E6E2EBF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04F82-68F9-7D4C-AFE0-82937F77D8B4}"/>
              </a:ext>
            </a:extLst>
          </p:cNvPr>
          <p:cNvSpPr txBox="1"/>
          <p:nvPr/>
        </p:nvSpPr>
        <p:spPr>
          <a:xfrm>
            <a:off x="5522258" y="3189801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highlight>
                  <a:srgbClr val="00FFFF"/>
                </a:highlight>
                <a:latin typeface="Open Sans"/>
              </a:rPr>
              <a:t>Solution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4883A4-5DCD-074B-85F1-FE62DA46A214}"/>
              </a:ext>
            </a:extLst>
          </p:cNvPr>
          <p:cNvCxnSpPr>
            <a:cxnSpLocks/>
          </p:cNvCxnSpPr>
          <p:nvPr/>
        </p:nvCxnSpPr>
        <p:spPr>
          <a:xfrm flipV="1">
            <a:off x="3962399" y="3538284"/>
            <a:ext cx="1555378" cy="926139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7D340C-4FD0-6E45-9124-20811626398F}"/>
              </a:ext>
            </a:extLst>
          </p:cNvPr>
          <p:cNvCxnSpPr>
            <a:cxnSpLocks/>
          </p:cNvCxnSpPr>
          <p:nvPr/>
        </p:nvCxnSpPr>
        <p:spPr>
          <a:xfrm>
            <a:off x="4087905" y="3101788"/>
            <a:ext cx="1429872" cy="23308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195162-2403-3D41-8B29-F9D031F9910D}"/>
              </a:ext>
            </a:extLst>
          </p:cNvPr>
          <p:cNvCxnSpPr>
            <a:cxnSpLocks/>
          </p:cNvCxnSpPr>
          <p:nvPr/>
        </p:nvCxnSpPr>
        <p:spPr>
          <a:xfrm>
            <a:off x="5020235" y="1461247"/>
            <a:ext cx="36755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2E926F9C-7C9A-CF48-8A83-F8548CEDF43A}"/>
              </a:ext>
            </a:extLst>
          </p:cNvPr>
          <p:cNvSpPr/>
          <p:nvPr/>
        </p:nvSpPr>
        <p:spPr>
          <a:xfrm>
            <a:off x="5020235" y="1205171"/>
            <a:ext cx="3469341" cy="648621"/>
          </a:xfrm>
          <a:custGeom>
            <a:avLst/>
            <a:gdLst>
              <a:gd name="connsiteX0" fmla="*/ 0 w 3146611"/>
              <a:gd name="connsiteY0" fmla="*/ 551911 h 648621"/>
              <a:gd name="connsiteX1" fmla="*/ 466164 w 3146611"/>
              <a:gd name="connsiteY1" fmla="*/ 623629 h 648621"/>
              <a:gd name="connsiteX2" fmla="*/ 672353 w 3146611"/>
              <a:gd name="connsiteY2" fmla="*/ 175394 h 648621"/>
              <a:gd name="connsiteX3" fmla="*/ 1237129 w 3146611"/>
              <a:gd name="connsiteY3" fmla="*/ 5064 h 648621"/>
              <a:gd name="connsiteX4" fmla="*/ 1524000 w 3146611"/>
              <a:gd name="connsiteY4" fmla="*/ 345723 h 648621"/>
              <a:gd name="connsiteX5" fmla="*/ 1775011 w 3146611"/>
              <a:gd name="connsiteY5" fmla="*/ 426405 h 648621"/>
              <a:gd name="connsiteX6" fmla="*/ 2133600 w 3146611"/>
              <a:gd name="connsiteY6" fmla="*/ 166429 h 648621"/>
              <a:gd name="connsiteX7" fmla="*/ 2528047 w 3146611"/>
              <a:gd name="connsiteY7" fmla="*/ 318829 h 648621"/>
              <a:gd name="connsiteX8" fmla="*/ 2761129 w 3146611"/>
              <a:gd name="connsiteY8" fmla="*/ 184358 h 648621"/>
              <a:gd name="connsiteX9" fmla="*/ 2985247 w 3146611"/>
              <a:gd name="connsiteY9" fmla="*/ 282970 h 648621"/>
              <a:gd name="connsiteX10" fmla="*/ 3146611 w 3146611"/>
              <a:gd name="connsiteY10" fmla="*/ 282970 h 64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46611" h="648621">
                <a:moveTo>
                  <a:pt x="0" y="551911"/>
                </a:moveTo>
                <a:cubicBezTo>
                  <a:pt x="177052" y="619146"/>
                  <a:pt x="354105" y="686382"/>
                  <a:pt x="466164" y="623629"/>
                </a:cubicBezTo>
                <a:cubicBezTo>
                  <a:pt x="578223" y="560876"/>
                  <a:pt x="543859" y="278488"/>
                  <a:pt x="672353" y="175394"/>
                </a:cubicBezTo>
                <a:cubicBezTo>
                  <a:pt x="800847" y="72300"/>
                  <a:pt x="1095188" y="-23324"/>
                  <a:pt x="1237129" y="5064"/>
                </a:cubicBezTo>
                <a:cubicBezTo>
                  <a:pt x="1379070" y="33452"/>
                  <a:pt x="1434353" y="275500"/>
                  <a:pt x="1524000" y="345723"/>
                </a:cubicBezTo>
                <a:cubicBezTo>
                  <a:pt x="1613647" y="415946"/>
                  <a:pt x="1673411" y="456287"/>
                  <a:pt x="1775011" y="426405"/>
                </a:cubicBezTo>
                <a:cubicBezTo>
                  <a:pt x="1876611" y="396523"/>
                  <a:pt x="2008094" y="184358"/>
                  <a:pt x="2133600" y="166429"/>
                </a:cubicBezTo>
                <a:cubicBezTo>
                  <a:pt x="2259106" y="148500"/>
                  <a:pt x="2423459" y="315841"/>
                  <a:pt x="2528047" y="318829"/>
                </a:cubicBezTo>
                <a:cubicBezTo>
                  <a:pt x="2632635" y="321817"/>
                  <a:pt x="2684929" y="190334"/>
                  <a:pt x="2761129" y="184358"/>
                </a:cubicBezTo>
                <a:cubicBezTo>
                  <a:pt x="2837329" y="178381"/>
                  <a:pt x="2921000" y="266535"/>
                  <a:pt x="2985247" y="282970"/>
                </a:cubicBezTo>
                <a:cubicBezTo>
                  <a:pt x="3049494" y="299405"/>
                  <a:pt x="3074893" y="233664"/>
                  <a:pt x="3146611" y="282970"/>
                </a:cubicBezTo>
              </a:path>
            </a:pathLst>
          </a:custGeom>
          <a:noFill/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9B0113-62E7-7142-A26F-D2679FF3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659" y="5004209"/>
            <a:ext cx="4704105" cy="163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4EA4D3-7393-C542-B3AB-A8858611D8E2}"/>
              </a:ext>
            </a:extLst>
          </p:cNvPr>
          <p:cNvSpPr txBox="1"/>
          <p:nvPr/>
        </p:nvSpPr>
        <p:spPr>
          <a:xfrm>
            <a:off x="6615953" y="5546033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decision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598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F70346-9352-6E47-905C-34591BE80975}"/>
              </a:ext>
            </a:extLst>
          </p:cNvPr>
          <p:cNvGrpSpPr/>
          <p:nvPr/>
        </p:nvGrpSpPr>
        <p:grpSpPr>
          <a:xfrm>
            <a:off x="1288125" y="2610469"/>
            <a:ext cx="6392409" cy="1906941"/>
            <a:chOff x="2103973" y="3142731"/>
            <a:chExt cx="3785211" cy="1129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B5C6-76DB-DF4F-AC43-AF34EF8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478FE-F3BE-0C4C-A953-719C5177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B901B6-1437-394B-A500-471BAED8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6EDB-CE57-8745-BF7B-0B3F23F2431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7998B-5BE8-D346-B259-177887279C11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1A55B-6469-2042-A240-038209A9D8D8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1B2A5-9BEB-A14D-A954-A153E5CCAE05}"/>
              </a:ext>
            </a:extLst>
          </p:cNvPr>
          <p:cNvSpPr txBox="1"/>
          <p:nvPr/>
        </p:nvSpPr>
        <p:spPr>
          <a:xfrm>
            <a:off x="842978" y="5008729"/>
            <a:ext cx="3980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gift in one of the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6F565-86B4-F24B-A6EF-69A5D68BBF6E}"/>
              </a:ext>
            </a:extLst>
          </p:cNvPr>
          <p:cNvSpPr txBox="1"/>
          <p:nvPr/>
        </p:nvSpPr>
        <p:spPr>
          <a:xfrm>
            <a:off x="5114523" y="156789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guess them all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513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96EB1-6D19-C844-A6B3-2AA2D0E230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027" y="1543113"/>
            <a:ext cx="8196210" cy="4015497"/>
          </a:xfrm>
        </p:spPr>
        <p:txBody>
          <a:bodyPr/>
          <a:lstStyle/>
          <a:p>
            <a:r>
              <a:rPr lang="en-US" dirty="0"/>
              <a:t>Recursively try all possible solution till a solution is found</a:t>
            </a:r>
          </a:p>
          <a:p>
            <a:endParaRPr lang="en-US" sz="1100" dirty="0"/>
          </a:p>
          <a:p>
            <a:r>
              <a:rPr lang="en-US" dirty="0"/>
              <a:t>Back off if a “dead-end” is met</a:t>
            </a:r>
          </a:p>
          <a:p>
            <a:endParaRPr lang="en-US" sz="1200" dirty="0"/>
          </a:p>
          <a:p>
            <a:r>
              <a:rPr lang="en-US" dirty="0"/>
              <a:t>Output all solutions</a:t>
            </a:r>
          </a:p>
          <a:p>
            <a:endParaRPr lang="en-US" sz="1200" dirty="0"/>
          </a:p>
          <a:p>
            <a:r>
              <a:rPr lang="en-US" dirty="0"/>
              <a:t>Not all paths will lead to a answer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DC58A-0362-7B4D-9868-60F07905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06307-4D38-EF42-997A-236A8D0F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157" y="4124289"/>
            <a:ext cx="330708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74A18-9694-7340-AFCB-A291F63E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6" y="5020234"/>
            <a:ext cx="1150843" cy="1002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3E970C-E74D-5B43-A048-8E3680476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70" y="5057452"/>
            <a:ext cx="1150843" cy="1002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B1F63A-88C8-DE42-ADAE-624213D1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54" y="5020233"/>
            <a:ext cx="1150843" cy="1002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9A1284-E5FF-4943-BDCB-7104FEC2986A}"/>
              </a:ext>
            </a:extLst>
          </p:cNvPr>
          <p:cNvSpPr txBox="1"/>
          <p:nvPr/>
        </p:nvSpPr>
        <p:spPr>
          <a:xfrm>
            <a:off x="671756" y="4930588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EC660-94B7-1840-95A0-09920EC74F38}"/>
              </a:ext>
            </a:extLst>
          </p:cNvPr>
          <p:cNvSpPr txBox="1"/>
          <p:nvPr/>
        </p:nvSpPr>
        <p:spPr>
          <a:xfrm>
            <a:off x="1980783" y="4957973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AF645-C5B4-C042-93E1-D8E03D0D4C8D}"/>
              </a:ext>
            </a:extLst>
          </p:cNvPr>
          <p:cNvSpPr txBox="1"/>
          <p:nvPr/>
        </p:nvSpPr>
        <p:spPr>
          <a:xfrm>
            <a:off x="3349351" y="4930588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836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246931-5AD1-CE4B-A1AA-590136FBA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sz="1800" dirty="0"/>
              <a:t>Kayaking trip </a:t>
            </a:r>
          </a:p>
          <a:p>
            <a:r>
              <a:rPr lang="en-US" sz="1800" dirty="0"/>
              <a:t>Fontana Lake, 07/03/2007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A639C-9910-8844-BBB0-8FDF5AE5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15" y="741008"/>
            <a:ext cx="4181636" cy="313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8142A-E808-F941-9379-BC14BC06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83" y="3532093"/>
            <a:ext cx="2537518" cy="297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FBAE64-43A5-794F-AEB4-92D60146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9" y="3251946"/>
            <a:ext cx="4760019" cy="31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4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10686</TotalTime>
  <Words>1280</Words>
  <Application>Microsoft Macintosh PowerPoint</Application>
  <PresentationFormat>On-screen Show (4:3)</PresentationFormat>
  <Paragraphs>360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Class Notes</vt:lpstr>
      <vt:lpstr>Recursion</vt:lpstr>
      <vt:lpstr>Recursion</vt:lpstr>
      <vt:lpstr>Recursion</vt:lpstr>
      <vt:lpstr>Recursion</vt:lpstr>
      <vt:lpstr>PowerPoint Presentation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 trip</vt:lpstr>
      <vt:lpstr>Backtracking example: 8-queue problem</vt:lpstr>
      <vt:lpstr>Backtracking example: 8-queue problem</vt:lpstr>
      <vt:lpstr>Backtracking example: N-queue problem</vt:lpstr>
      <vt:lpstr>PowerPoint Presentation</vt:lpstr>
      <vt:lpstr>Backtracking example: sudoku solver</vt:lpstr>
      <vt:lpstr>Recursion In Class Exercise</vt:lpstr>
      <vt:lpstr>Recursion In Class Exercise</vt:lpstr>
      <vt:lpstr>Recursion</vt:lpstr>
      <vt:lpstr>Backtracking Example </vt:lpstr>
      <vt:lpstr>Backtracking: all possible paths</vt:lpstr>
      <vt:lpstr>Backtracking: all possible paths</vt:lpstr>
      <vt:lpstr>Backtracking Example </vt:lpstr>
      <vt:lpstr>PowerPoint Presentation</vt:lpstr>
      <vt:lpstr>Backtracking Example </vt:lpstr>
      <vt:lpstr>Backtracking Example </vt:lpstr>
      <vt:lpstr>Backtracking Example </vt:lpstr>
      <vt:lpstr>Recursion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752</cp:revision>
  <cp:lastPrinted>2016-02-10T20:19:12Z</cp:lastPrinted>
  <dcterms:created xsi:type="dcterms:W3CDTF">2014-10-14T00:51:43Z</dcterms:created>
  <dcterms:modified xsi:type="dcterms:W3CDTF">2019-11-07T10:11:44Z</dcterms:modified>
</cp:coreProperties>
</file>